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slideLayouts/slideLayout31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50" r:id="rId5"/>
    <p:sldMasterId id="2147483652" r:id="rId6"/>
    <p:sldMasterId id="2147483654" r:id="rId7"/>
    <p:sldMasterId id="2147483680" r:id="rId8"/>
    <p:sldMasterId id="2147483661" r:id="rId9"/>
    <p:sldMasterId id="2147483674" r:id="rId10"/>
    <p:sldMasterId id="2147483678" r:id="rId11"/>
  </p:sldMasterIdLst>
  <p:notesMasterIdLst>
    <p:notesMasterId r:id="rId34"/>
  </p:notesMasterIdLst>
  <p:sldIdLst>
    <p:sldId id="270" r:id="rId12"/>
    <p:sldId id="262" r:id="rId13"/>
    <p:sldId id="280" r:id="rId14"/>
    <p:sldId id="288" r:id="rId15"/>
    <p:sldId id="281" r:id="rId16"/>
    <p:sldId id="289" r:id="rId17"/>
    <p:sldId id="282" r:id="rId18"/>
    <p:sldId id="290" r:id="rId19"/>
    <p:sldId id="283" r:id="rId20"/>
    <p:sldId id="292" r:id="rId21"/>
    <p:sldId id="291" r:id="rId22"/>
    <p:sldId id="293" r:id="rId23"/>
    <p:sldId id="284" r:id="rId24"/>
    <p:sldId id="294" r:id="rId25"/>
    <p:sldId id="285" r:id="rId26"/>
    <p:sldId id="295" r:id="rId27"/>
    <p:sldId id="286" r:id="rId28"/>
    <p:sldId id="296" r:id="rId29"/>
    <p:sldId id="287" r:id="rId30"/>
    <p:sldId id="297" r:id="rId31"/>
    <p:sldId id="298" r:id="rId32"/>
    <p:sldId id="264" r:id="rId3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" id="{51E761BD-1349-2D4D-9872-AF8908827C29}">
          <p14:sldIdLst>
            <p14:sldId id="270"/>
          </p14:sldIdLst>
        </p14:section>
        <p14:section name="Inhoudelijke slides" id="{595696BB-F460-8543-AF5C-4A17E22A2CEA}">
          <p14:sldIdLst>
            <p14:sldId id="262"/>
            <p14:sldId id="280"/>
            <p14:sldId id="288"/>
            <p14:sldId id="281"/>
            <p14:sldId id="289"/>
            <p14:sldId id="282"/>
            <p14:sldId id="290"/>
            <p14:sldId id="283"/>
            <p14:sldId id="292"/>
            <p14:sldId id="291"/>
            <p14:sldId id="293"/>
            <p14:sldId id="284"/>
            <p14:sldId id="294"/>
            <p14:sldId id="285"/>
            <p14:sldId id="295"/>
            <p14:sldId id="286"/>
            <p14:sldId id="296"/>
            <p14:sldId id="287"/>
            <p14:sldId id="297"/>
            <p14:sldId id="298"/>
          </p14:sldIdLst>
        </p14:section>
        <p14:section name="Inhoudelijke slides met beeld" id="{50573DB4-BDBC-9043-827A-C7D0984FFE9C}">
          <p14:sldIdLst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869" userDrawn="1">
          <p15:clr>
            <a:srgbClr val="A4A3A4"/>
          </p15:clr>
        </p15:guide>
        <p15:guide id="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D30A3C-FEE8-44B1-857D-5B9B40AFF713}" v="1" dt="2023-06-01T13:16:44.0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4676"/>
  </p:normalViewPr>
  <p:slideViewPr>
    <p:cSldViewPr snapToGrid="0" snapToObjects="1" showGuides="1">
      <p:cViewPr varScale="1">
        <p:scale>
          <a:sx n="86" d="100"/>
          <a:sy n="86" d="100"/>
        </p:scale>
        <p:origin x="792" y="58"/>
      </p:cViewPr>
      <p:guideLst>
        <p:guide orient="horz" pos="2160"/>
        <p:guide pos="869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microsoft.com/office/2016/11/relationships/changesInfo" Target="changesInfos/changesInfo1.xml"/><Relationship Id="rId21" Type="http://schemas.openxmlformats.org/officeDocument/2006/relationships/slide" Target="slides/slide10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viewProps" Target="view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üss RM, Remi" userId="0a54d0de-b609-4555-b731-bb7267ce5668" providerId="ADAL" clId="{D01380A9-6D00-4550-BEE4-99D3240D59CA}"/>
    <pc:docChg chg="undo custSel addSld delSld modSld modSection">
      <pc:chgData name="Thüss RM, Remi" userId="0a54d0de-b609-4555-b731-bb7267ce5668" providerId="ADAL" clId="{D01380A9-6D00-4550-BEE4-99D3240D59CA}" dt="2023-05-08T14:29:33.185" v="242" actId="1076"/>
      <pc:docMkLst>
        <pc:docMk/>
      </pc:docMkLst>
      <pc:sldChg chg="modSp mod">
        <pc:chgData name="Thüss RM, Remi" userId="0a54d0de-b609-4555-b731-bb7267ce5668" providerId="ADAL" clId="{D01380A9-6D00-4550-BEE4-99D3240D59CA}" dt="2023-04-19T13:19:23.844" v="150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D01380A9-6D00-4550-BEE4-99D3240D59CA}" dt="2023-04-19T13:19:23.844" v="150" actId="20577"/>
          <ac:spMkLst>
            <pc:docMk/>
            <pc:sldMk cId="1631541359" sldId="262"/>
            <ac:spMk id="6" creationId="{5607DDF2-4BD5-AE44-B338-9D054C7D1C9E}"/>
          </ac:spMkLst>
        </pc:spChg>
      </pc:sldChg>
      <pc:sldChg chg="addSp modSp mod">
        <pc:chgData name="Thüss RM, Remi" userId="0a54d0de-b609-4555-b731-bb7267ce5668" providerId="ADAL" clId="{D01380A9-6D00-4550-BEE4-99D3240D59CA}" dt="2023-04-19T12:55:36.834" v="2" actId="20577"/>
        <pc:sldMkLst>
          <pc:docMk/>
          <pc:sldMk cId="3093389630" sldId="270"/>
        </pc:sldMkLst>
        <pc:spChg chg="add mod">
          <ac:chgData name="Thüss RM, Remi" userId="0a54d0de-b609-4555-b731-bb7267ce5668" providerId="ADAL" clId="{D01380A9-6D00-4550-BEE4-99D3240D59CA}" dt="2023-04-19T12:55:36.834" v="2" actId="20577"/>
          <ac:spMkLst>
            <pc:docMk/>
            <pc:sldMk cId="3093389630" sldId="270"/>
            <ac:spMk id="2" creationId="{29525EE7-670F-0139-0594-29D61E17126F}"/>
          </ac:spMkLst>
        </pc:sp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2922120188" sldId="271"/>
        </pc:sldMkLst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3305877861" sldId="272"/>
        </pc:sldMkLst>
      </pc:sldChg>
      <pc:sldChg chg="addSp delSp modSp mod modAnim">
        <pc:chgData name="Thüss RM, Remi" userId="0a54d0de-b609-4555-b731-bb7267ce5668" providerId="ADAL" clId="{D01380A9-6D00-4550-BEE4-99D3240D59CA}" dt="2023-04-19T14:09:23.380" v="231" actId="1076"/>
        <pc:sldMkLst>
          <pc:docMk/>
          <pc:sldMk cId="2701982780" sldId="275"/>
        </pc:sldMkLst>
        <pc:spChg chg="mod">
          <ac:chgData name="Thüss RM, Remi" userId="0a54d0de-b609-4555-b731-bb7267ce5668" providerId="ADAL" clId="{D01380A9-6D00-4550-BEE4-99D3240D59CA}" dt="2023-04-19T13:20:19.885" v="153" actId="255"/>
          <ac:spMkLst>
            <pc:docMk/>
            <pc:sldMk cId="2701982780" sldId="275"/>
            <ac:spMk id="5" creationId="{AF22ADAA-A962-8944-AD14-23A328386956}"/>
          </ac:spMkLst>
        </pc:spChg>
        <pc:spChg chg="del">
          <ac:chgData name="Thüss RM, Remi" userId="0a54d0de-b609-4555-b731-bb7267ce5668" providerId="ADAL" clId="{D01380A9-6D00-4550-BEE4-99D3240D59CA}" dt="2023-04-19T13:16:24.307" v="4" actId="478"/>
          <ac:spMkLst>
            <pc:docMk/>
            <pc:sldMk cId="2701982780" sldId="275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D01380A9-6D00-4550-BEE4-99D3240D59CA}" dt="2023-04-19T13:16:50.430" v="7" actId="478"/>
          <ac:spMkLst>
            <pc:docMk/>
            <pc:sldMk cId="2701982780" sldId="275"/>
            <ac:spMk id="8" creationId="{49F3CD7E-67DE-CFE4-F770-210561889AB3}"/>
          </ac:spMkLst>
        </pc:spChg>
        <pc:spChg chg="add del mod">
          <ac:chgData name="Thüss RM, Remi" userId="0a54d0de-b609-4555-b731-bb7267ce5668" providerId="ADAL" clId="{D01380A9-6D00-4550-BEE4-99D3240D59CA}" dt="2023-04-19T13:17:37.411" v="18" actId="478"/>
          <ac:spMkLst>
            <pc:docMk/>
            <pc:sldMk cId="2701982780" sldId="275"/>
            <ac:spMk id="9" creationId="{7F71AE9A-4994-8F08-A6C8-9BDCEE07ECED}"/>
          </ac:spMkLst>
        </pc:spChg>
        <pc:spChg chg="add del mod">
          <ac:chgData name="Thüss RM, Remi" userId="0a54d0de-b609-4555-b731-bb7267ce5668" providerId="ADAL" clId="{D01380A9-6D00-4550-BEE4-99D3240D59CA}" dt="2023-04-19T13:21:54.312" v="224" actId="478"/>
          <ac:spMkLst>
            <pc:docMk/>
            <pc:sldMk cId="2701982780" sldId="275"/>
            <ac:spMk id="10" creationId="{EFD2BF20-4D02-8B44-22FA-1276BCFAB7DA}"/>
          </ac:spMkLst>
        </pc:spChg>
        <pc:spChg chg="add">
          <ac:chgData name="Thüss RM, Remi" userId="0a54d0de-b609-4555-b731-bb7267ce5668" providerId="ADAL" clId="{D01380A9-6D00-4550-BEE4-99D3240D59CA}" dt="2023-04-19T14:08:54.028" v="227" actId="22"/>
          <ac:spMkLst>
            <pc:docMk/>
            <pc:sldMk cId="2701982780" sldId="275"/>
            <ac:spMk id="13" creationId="{B101DDAF-AED7-5272-8B6F-1F14054C9F3A}"/>
          </ac:spMkLst>
        </pc:spChg>
        <pc:picChg chg="add mod">
          <ac:chgData name="Thüss RM, Remi" userId="0a54d0de-b609-4555-b731-bb7267ce5668" providerId="ADAL" clId="{D01380A9-6D00-4550-BEE4-99D3240D59CA}" dt="2023-04-19T14:09:23.380" v="231" actId="1076"/>
          <ac:picMkLst>
            <pc:docMk/>
            <pc:sldMk cId="2701982780" sldId="275"/>
            <ac:picMk id="11" creationId="{7C0881D0-F32C-F7E3-EC4C-AFEF9201FAC9}"/>
          </ac:picMkLst>
        </pc:picChg>
        <pc:picChg chg="add del">
          <ac:chgData name="Thüss RM, Remi" userId="0a54d0de-b609-4555-b731-bb7267ce5668" providerId="ADAL" clId="{D01380A9-6D00-4550-BEE4-99D3240D59CA}" dt="2023-04-19T13:16:47.961" v="6" actId="478"/>
          <ac:picMkLst>
            <pc:docMk/>
            <pc:sldMk cId="2701982780" sldId="275"/>
            <ac:picMk id="1026" creationId="{6D9F96FC-7526-2B3E-7EC6-5FF7EF8EA3E5}"/>
          </ac:picMkLst>
        </pc:picChg>
        <pc:picChg chg="add del mod">
          <ac:chgData name="Thüss RM, Remi" userId="0a54d0de-b609-4555-b731-bb7267ce5668" providerId="ADAL" clId="{D01380A9-6D00-4550-BEE4-99D3240D59CA}" dt="2023-04-19T13:21:54.312" v="224" actId="478"/>
          <ac:picMkLst>
            <pc:docMk/>
            <pc:sldMk cId="2701982780" sldId="275"/>
            <ac:picMk id="1028" creationId="{99C7DFFD-D4C6-8DAD-0863-AC6FFD18B85B}"/>
          </ac:picMkLst>
        </pc:pic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2735592712" sldId="276"/>
        </pc:sldMkLst>
      </pc:sldChg>
      <pc:sldChg chg="delSp modSp add mod">
        <pc:chgData name="Thüss RM, Remi" userId="0a54d0de-b609-4555-b731-bb7267ce5668" providerId="ADAL" clId="{D01380A9-6D00-4550-BEE4-99D3240D59CA}" dt="2023-04-19T13:20:52.622" v="178" actId="20577"/>
        <pc:sldMkLst>
          <pc:docMk/>
          <pc:sldMk cId="3650350678" sldId="276"/>
        </pc:sldMkLst>
        <pc:spChg chg="mod">
          <ac:chgData name="Thüss RM, Remi" userId="0a54d0de-b609-4555-b731-bb7267ce5668" providerId="ADAL" clId="{D01380A9-6D00-4550-BEE4-99D3240D59CA}" dt="2023-04-19T13:20:52.622" v="178" actId="20577"/>
          <ac:spMkLst>
            <pc:docMk/>
            <pc:sldMk cId="3650350678" sldId="276"/>
            <ac:spMk id="5" creationId="{AF22ADAA-A962-8944-AD14-23A328386956}"/>
          </ac:spMkLst>
        </pc:spChg>
        <pc:spChg chg="del">
          <ac:chgData name="Thüss RM, Remi" userId="0a54d0de-b609-4555-b731-bb7267ce5668" providerId="ADAL" clId="{D01380A9-6D00-4550-BEE4-99D3240D59CA}" dt="2023-04-19T13:20:35.626" v="155" actId="478"/>
          <ac:spMkLst>
            <pc:docMk/>
            <pc:sldMk cId="3650350678" sldId="276"/>
            <ac:spMk id="10" creationId="{EFD2BF20-4D02-8B44-22FA-1276BCFAB7DA}"/>
          </ac:spMkLst>
        </pc:spChg>
        <pc:picChg chg="del">
          <ac:chgData name="Thüss RM, Remi" userId="0a54d0de-b609-4555-b731-bb7267ce5668" providerId="ADAL" clId="{D01380A9-6D00-4550-BEE4-99D3240D59CA}" dt="2023-04-19T13:20:37.609" v="156" actId="478"/>
          <ac:picMkLst>
            <pc:docMk/>
            <pc:sldMk cId="3650350678" sldId="276"/>
            <ac:picMk id="1028" creationId="{99C7DFFD-D4C6-8DAD-0863-AC6FFD18B85B}"/>
          </ac:picMkLst>
        </pc:picChg>
      </pc:sldChg>
      <pc:sldChg chg="modSp add mod">
        <pc:chgData name="Thüss RM, Remi" userId="0a54d0de-b609-4555-b731-bb7267ce5668" providerId="ADAL" clId="{D01380A9-6D00-4550-BEE4-99D3240D59CA}" dt="2023-04-19T13:21:20.308" v="203" actId="20577"/>
        <pc:sldMkLst>
          <pc:docMk/>
          <pc:sldMk cId="153556328" sldId="277"/>
        </pc:sldMkLst>
        <pc:spChg chg="mod">
          <ac:chgData name="Thüss RM, Remi" userId="0a54d0de-b609-4555-b731-bb7267ce5668" providerId="ADAL" clId="{D01380A9-6D00-4550-BEE4-99D3240D59CA}" dt="2023-04-19T13:21:20.308" v="203" actId="20577"/>
          <ac:spMkLst>
            <pc:docMk/>
            <pc:sldMk cId="153556328" sldId="277"/>
            <ac:spMk id="5" creationId="{AF22ADAA-A962-8944-AD14-23A328386956}"/>
          </ac:spMkLst>
        </pc:sp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349753099" sldId="277"/>
        </pc:sldMkLst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483332825" sldId="278"/>
        </pc:sldMkLst>
      </pc:sldChg>
      <pc:sldChg chg="modSp add mod">
        <pc:chgData name="Thüss RM, Remi" userId="0a54d0de-b609-4555-b731-bb7267ce5668" providerId="ADAL" clId="{D01380A9-6D00-4550-BEE4-99D3240D59CA}" dt="2023-04-19T13:21:29.968" v="220" actId="20577"/>
        <pc:sldMkLst>
          <pc:docMk/>
          <pc:sldMk cId="829720153" sldId="278"/>
        </pc:sldMkLst>
        <pc:spChg chg="mod">
          <ac:chgData name="Thüss RM, Remi" userId="0a54d0de-b609-4555-b731-bb7267ce5668" providerId="ADAL" clId="{D01380A9-6D00-4550-BEE4-99D3240D59CA}" dt="2023-04-19T13:21:29.968" v="220" actId="20577"/>
          <ac:spMkLst>
            <pc:docMk/>
            <pc:sldMk cId="829720153" sldId="278"/>
            <ac:spMk id="5" creationId="{AF22ADAA-A962-8944-AD14-23A328386956}"/>
          </ac:spMkLst>
        </pc:spChg>
      </pc:sldChg>
      <pc:sldChg chg="addSp modSp add">
        <pc:chgData name="Thüss RM, Remi" userId="0a54d0de-b609-4555-b731-bb7267ce5668" providerId="ADAL" clId="{D01380A9-6D00-4550-BEE4-99D3240D59CA}" dt="2023-04-19T13:21:49.091" v="222"/>
        <pc:sldMkLst>
          <pc:docMk/>
          <pc:sldMk cId="1579076053" sldId="279"/>
        </pc:sldMkLst>
        <pc:spChg chg="add mod">
          <ac:chgData name="Thüss RM, Remi" userId="0a54d0de-b609-4555-b731-bb7267ce5668" providerId="ADAL" clId="{D01380A9-6D00-4550-BEE4-99D3240D59CA}" dt="2023-04-19T13:21:49.091" v="222"/>
          <ac:spMkLst>
            <pc:docMk/>
            <pc:sldMk cId="1579076053" sldId="279"/>
            <ac:spMk id="6" creationId="{AFB7155F-9503-E60E-B1A6-65D1B0684A93}"/>
          </ac:spMkLst>
        </pc:spChg>
        <pc:picChg chg="add mod">
          <ac:chgData name="Thüss RM, Remi" userId="0a54d0de-b609-4555-b731-bb7267ce5668" providerId="ADAL" clId="{D01380A9-6D00-4550-BEE4-99D3240D59CA}" dt="2023-04-19T13:21:49.091" v="222"/>
          <ac:picMkLst>
            <pc:docMk/>
            <pc:sldMk cId="1579076053" sldId="279"/>
            <ac:picMk id="7" creationId="{DCF434AC-D16A-AE87-2AB3-8464F68154C9}"/>
          </ac:picMkLst>
        </pc:pic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4106739452" sldId="279"/>
        </pc:sldMkLst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1311603486" sldId="280"/>
        </pc:sldMkLst>
      </pc:sldChg>
      <pc:sldChg chg="addSp delSp modSp add mod delAnim">
        <pc:chgData name="Thüss RM, Remi" userId="0a54d0de-b609-4555-b731-bb7267ce5668" providerId="ADAL" clId="{D01380A9-6D00-4550-BEE4-99D3240D59CA}" dt="2023-05-08T14:29:33.185" v="242" actId="1076"/>
        <pc:sldMkLst>
          <pc:docMk/>
          <pc:sldMk cId="2358882096" sldId="280"/>
        </pc:sldMkLst>
        <pc:picChg chg="add mod">
          <ac:chgData name="Thüss RM, Remi" userId="0a54d0de-b609-4555-b731-bb7267ce5668" providerId="ADAL" clId="{D01380A9-6D00-4550-BEE4-99D3240D59CA}" dt="2023-05-08T14:27:49.428" v="235" actId="1076"/>
          <ac:picMkLst>
            <pc:docMk/>
            <pc:sldMk cId="2358882096" sldId="280"/>
            <ac:picMk id="7" creationId="{C02DE19D-D415-26D2-A70C-ED24FC07BB09}"/>
          </ac:picMkLst>
        </pc:picChg>
        <pc:picChg chg="add mod">
          <ac:chgData name="Thüss RM, Remi" userId="0a54d0de-b609-4555-b731-bb7267ce5668" providerId="ADAL" clId="{D01380A9-6D00-4550-BEE4-99D3240D59CA}" dt="2023-05-08T14:29:33.185" v="242" actId="1076"/>
          <ac:picMkLst>
            <pc:docMk/>
            <pc:sldMk cId="2358882096" sldId="280"/>
            <ac:picMk id="9" creationId="{945D395B-0907-9419-0CDE-60D1E2944BF9}"/>
          </ac:picMkLst>
        </pc:picChg>
        <pc:picChg chg="del">
          <ac:chgData name="Thüss RM, Remi" userId="0a54d0de-b609-4555-b731-bb7267ce5668" providerId="ADAL" clId="{D01380A9-6D00-4550-BEE4-99D3240D59CA}" dt="2023-05-08T13:51:55.471" v="233" actId="478"/>
          <ac:picMkLst>
            <pc:docMk/>
            <pc:sldMk cId="2358882096" sldId="280"/>
            <ac:picMk id="11" creationId="{7C0881D0-F32C-F7E3-EC4C-AFEF9201FAC9}"/>
          </ac:picMkLst>
        </pc:picChg>
        <pc:picChg chg="add mod">
          <ac:chgData name="Thüss RM, Remi" userId="0a54d0de-b609-4555-b731-bb7267ce5668" providerId="ADAL" clId="{D01380A9-6D00-4550-BEE4-99D3240D59CA}" dt="2023-05-08T14:29:24.953" v="241" actId="14100"/>
          <ac:picMkLst>
            <pc:docMk/>
            <pc:sldMk cId="2358882096" sldId="280"/>
            <ac:picMk id="12" creationId="{1866AF44-8223-4843-5932-6832C7951B9E}"/>
          </ac:picMkLst>
        </pc:picChg>
      </pc:sldChg>
    </pc:docChg>
  </pc:docChgLst>
  <pc:docChgLst>
    <pc:chgData name="Thüss RM, Remi" userId="0a54d0de-b609-4555-b731-bb7267ce5668" providerId="ADAL" clId="{6DD30A3C-FEE8-44B1-857D-5B9B40AFF713}"/>
    <pc:docChg chg="delSld modSld modSection">
      <pc:chgData name="Thüss RM, Remi" userId="0a54d0de-b609-4555-b731-bb7267ce5668" providerId="ADAL" clId="{6DD30A3C-FEE8-44B1-857D-5B9B40AFF713}" dt="2023-06-01T13:17:54.799" v="81" actId="20577"/>
      <pc:docMkLst>
        <pc:docMk/>
      </pc:docMkLst>
      <pc:sldChg chg="modSp mod">
        <pc:chgData name="Thüss RM, Remi" userId="0a54d0de-b609-4555-b731-bb7267ce5668" providerId="ADAL" clId="{6DD30A3C-FEE8-44B1-857D-5B9B40AFF713}" dt="2023-06-01T13:17:54.799" v="81" actId="20577"/>
        <pc:sldMkLst>
          <pc:docMk/>
          <pc:sldMk cId="3023644067" sldId="264"/>
        </pc:sldMkLst>
        <pc:spChg chg="mod">
          <ac:chgData name="Thüss RM, Remi" userId="0a54d0de-b609-4555-b731-bb7267ce5668" providerId="ADAL" clId="{6DD30A3C-FEE8-44B1-857D-5B9B40AFF713}" dt="2023-06-01T13:17:54.799" v="81" actId="20577"/>
          <ac:spMkLst>
            <pc:docMk/>
            <pc:sldMk cId="3023644067" sldId="264"/>
            <ac:spMk id="7" creationId="{0939731C-28E0-004F-98AB-84BD09FFDA9F}"/>
          </ac:spMkLst>
        </pc:spChg>
      </pc:sldChg>
      <pc:sldChg chg="delSp del">
        <pc:chgData name="Thüss RM, Remi" userId="0a54d0de-b609-4555-b731-bb7267ce5668" providerId="ADAL" clId="{6DD30A3C-FEE8-44B1-857D-5B9B40AFF713}" dt="2023-06-01T13:17:00.437" v="1" actId="47"/>
        <pc:sldMkLst>
          <pc:docMk/>
          <pc:sldMk cId="1579076053" sldId="279"/>
        </pc:sldMkLst>
        <pc:spChg chg="del">
          <ac:chgData name="Thüss RM, Remi" userId="0a54d0de-b609-4555-b731-bb7267ce5668" providerId="ADAL" clId="{6DD30A3C-FEE8-44B1-857D-5B9B40AFF713}" dt="2023-06-01T13:16:44.014" v="0" actId="478"/>
          <ac:spMkLst>
            <pc:docMk/>
            <pc:sldMk cId="1579076053" sldId="279"/>
            <ac:spMk id="6" creationId="{AFB7155F-9503-E60E-B1A6-65D1B0684A93}"/>
          </ac:spMkLst>
        </pc:spChg>
        <pc:picChg chg="del">
          <ac:chgData name="Thüss RM, Remi" userId="0a54d0de-b609-4555-b731-bb7267ce5668" providerId="ADAL" clId="{6DD30A3C-FEE8-44B1-857D-5B9B40AFF713}" dt="2023-06-01T13:16:44.014" v="0" actId="478"/>
          <ac:picMkLst>
            <pc:docMk/>
            <pc:sldMk cId="1579076053" sldId="279"/>
            <ac:picMk id="7" creationId="{DCF434AC-D16A-AE87-2AB3-8464F68154C9}"/>
          </ac:picMkLst>
        </pc:picChg>
      </pc:sldChg>
      <pc:sldMasterChg chg="delSldLayout">
        <pc:chgData name="Thüss RM, Remi" userId="0a54d0de-b609-4555-b731-bb7267ce5668" providerId="ADAL" clId="{6DD30A3C-FEE8-44B1-857D-5B9B40AFF713}" dt="2023-06-01T13:17:00.437" v="1" actId="47"/>
        <pc:sldMasterMkLst>
          <pc:docMk/>
          <pc:sldMasterMk cId="1497656645" sldId="2147483674"/>
        </pc:sldMasterMkLst>
        <pc:sldLayoutChg chg="del">
          <pc:chgData name="Thüss RM, Remi" userId="0a54d0de-b609-4555-b731-bb7267ce5668" providerId="ADAL" clId="{6DD30A3C-FEE8-44B1-857D-5B9B40AFF713}" dt="2023-06-01T13:17:00.437" v="1" actId="47"/>
          <pc:sldLayoutMkLst>
            <pc:docMk/>
            <pc:sldMasterMk cId="1497656645" sldId="2147483674"/>
            <pc:sldLayoutMk cId="2011521462" sldId="2147483696"/>
          </pc:sldLayoutMkLst>
        </pc:sldLayoutChg>
      </pc:sldMasterChg>
    </pc:docChg>
  </pc:docChgLst>
  <pc:docChgLst>
    <pc:chgData name="Thüss RM, Remi" userId="0a54d0de-b609-4555-b731-bb7267ce5668" providerId="ADAL" clId="{32BD797C-AC4B-4120-908E-3998C1D876EB}"/>
    <pc:docChg chg="undo custSel addSld delSld modSld sldOrd modSection">
      <pc:chgData name="Thüss RM, Remi" userId="0a54d0de-b609-4555-b731-bb7267ce5668" providerId="ADAL" clId="{32BD797C-AC4B-4120-908E-3998C1D876EB}" dt="2023-04-19T12:46:01.354" v="789" actId="1076"/>
      <pc:docMkLst>
        <pc:docMk/>
      </pc:docMkLst>
      <pc:sldChg chg="modSp mod">
        <pc:chgData name="Thüss RM, Remi" userId="0a54d0de-b609-4555-b731-bb7267ce5668" providerId="ADAL" clId="{32BD797C-AC4B-4120-908E-3998C1D876EB}" dt="2023-03-27T14:13:26.032" v="111"/>
        <pc:sldMkLst>
          <pc:docMk/>
          <pc:sldMk cId="1631541359" sldId="262"/>
        </pc:sldMkLst>
        <pc:spChg chg="mod">
          <ac:chgData name="Thüss RM, Remi" userId="0a54d0de-b609-4555-b731-bb7267ce5668" providerId="ADAL" clId="{32BD797C-AC4B-4120-908E-3998C1D876EB}" dt="2023-03-27T14:13:26.032" v="111"/>
          <ac:spMkLst>
            <pc:docMk/>
            <pc:sldMk cId="1631541359" sldId="262"/>
            <ac:spMk id="3" creationId="{6C6463F7-A8FD-5F4B-90E5-B94E79141122}"/>
          </ac:spMkLst>
        </pc:spChg>
      </pc:sldChg>
      <pc:sldChg chg="addSp delSp modSp mod">
        <pc:chgData name="Thüss RM, Remi" userId="0a54d0de-b609-4555-b731-bb7267ce5668" providerId="ADAL" clId="{32BD797C-AC4B-4120-908E-3998C1D876EB}" dt="2023-04-19T08:47:11.006" v="495" actId="14100"/>
        <pc:sldMkLst>
          <pc:docMk/>
          <pc:sldMk cId="3023644067" sldId="264"/>
        </pc:sldMkLst>
        <pc:spChg chg="mod">
          <ac:chgData name="Thüss RM, Remi" userId="0a54d0de-b609-4555-b731-bb7267ce5668" providerId="ADAL" clId="{32BD797C-AC4B-4120-908E-3998C1D876EB}" dt="2023-04-19T08:37:42.239" v="351" actId="20577"/>
          <ac:spMkLst>
            <pc:docMk/>
            <pc:sldMk cId="3023644067" sldId="264"/>
            <ac:spMk id="5" creationId="{59CE06E7-1D27-2440-8E90-D9C0EEA07000}"/>
          </ac:spMkLst>
        </pc:spChg>
        <pc:spChg chg="del">
          <ac:chgData name="Thüss RM, Remi" userId="0a54d0de-b609-4555-b731-bb7267ce5668" providerId="ADAL" clId="{32BD797C-AC4B-4120-908E-3998C1D876EB}" dt="2023-04-19T08:35:37.112" v="330"/>
          <ac:spMkLst>
            <pc:docMk/>
            <pc:sldMk cId="3023644067" sldId="264"/>
            <ac:spMk id="6" creationId="{77D48F48-F592-CE46-94F8-6C0712A4E4BC}"/>
          </ac:spMkLst>
        </pc:spChg>
        <pc:spChg chg="mod">
          <ac:chgData name="Thüss RM, Remi" userId="0a54d0de-b609-4555-b731-bb7267ce5668" providerId="ADAL" clId="{32BD797C-AC4B-4120-908E-3998C1D876EB}" dt="2023-04-19T08:47:11.006" v="495" actId="14100"/>
          <ac:spMkLst>
            <pc:docMk/>
            <pc:sldMk cId="3023644067" sldId="264"/>
            <ac:spMk id="7" creationId="{0939731C-28E0-004F-98AB-84BD09FFDA9F}"/>
          </ac:spMkLst>
        </pc:spChg>
        <pc:picChg chg="add mod">
          <ac:chgData name="Thüss RM, Remi" userId="0a54d0de-b609-4555-b731-bb7267ce5668" providerId="ADAL" clId="{32BD797C-AC4B-4120-908E-3998C1D876EB}" dt="2023-04-19T08:35:40.349" v="331" actId="27614"/>
          <ac:picMkLst>
            <pc:docMk/>
            <pc:sldMk cId="3023644067" sldId="264"/>
            <ac:picMk id="3" creationId="{AC2FF8C1-6C86-A56A-9232-C32620D7D949}"/>
          </ac:picMkLst>
        </pc:picChg>
      </pc:sldChg>
      <pc:sldChg chg="addSp delSp modSp mod">
        <pc:chgData name="Thüss RM, Remi" userId="0a54d0de-b609-4555-b731-bb7267ce5668" providerId="ADAL" clId="{32BD797C-AC4B-4120-908E-3998C1D876EB}" dt="2023-04-19T12:45:51.658" v="787" actId="1076"/>
        <pc:sldMkLst>
          <pc:docMk/>
          <pc:sldMk cId="2922120188" sldId="271"/>
        </pc:sldMkLst>
        <pc:spChg chg="mod">
          <ac:chgData name="Thüss RM, Remi" userId="0a54d0de-b609-4555-b731-bb7267ce5668" providerId="ADAL" clId="{32BD797C-AC4B-4120-908E-3998C1D876EB}" dt="2023-04-19T08:13:00.152" v="274" actId="20577"/>
          <ac:spMkLst>
            <pc:docMk/>
            <pc:sldMk cId="2922120188" sldId="271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19.749" v="514" actId="255"/>
          <ac:spMkLst>
            <pc:docMk/>
            <pc:sldMk cId="2922120188" sldId="271"/>
            <ac:spMk id="5" creationId="{AF22ADAA-A962-8944-AD14-23A328386956}"/>
          </ac:spMkLst>
        </pc:spChg>
        <pc:spChg chg="del mod">
          <ac:chgData name="Thüss RM, Remi" userId="0a54d0de-b609-4555-b731-bb7267ce5668" providerId="ADAL" clId="{32BD797C-AC4B-4120-908E-3998C1D876EB}" dt="2023-04-19T08:17:43.353" v="299" actId="22"/>
          <ac:spMkLst>
            <pc:docMk/>
            <pc:sldMk cId="2922120188" sldId="271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32BD797C-AC4B-4120-908E-3998C1D876EB}" dt="2023-04-19T08:16:09.780" v="295"/>
          <ac:spMkLst>
            <pc:docMk/>
            <pc:sldMk cId="2922120188" sldId="271"/>
            <ac:spMk id="7" creationId="{187DDD5E-A5B2-C93C-9D8D-9AA2F69C815D}"/>
          </ac:spMkLst>
        </pc:spChg>
        <pc:picChg chg="add mod ord">
          <ac:chgData name="Thüss RM, Remi" userId="0a54d0de-b609-4555-b731-bb7267ce5668" providerId="ADAL" clId="{32BD797C-AC4B-4120-908E-3998C1D876EB}" dt="2023-04-19T08:17:47.422" v="300" actId="1076"/>
          <ac:picMkLst>
            <pc:docMk/>
            <pc:sldMk cId="2922120188" sldId="271"/>
            <ac:picMk id="9" creationId="{D10821DE-B2DF-6A30-8BFB-C1AB054AA1C4}"/>
          </ac:picMkLst>
        </pc:picChg>
        <pc:picChg chg="add mod">
          <ac:chgData name="Thüss RM, Remi" userId="0a54d0de-b609-4555-b731-bb7267ce5668" providerId="ADAL" clId="{32BD797C-AC4B-4120-908E-3998C1D876EB}" dt="2023-04-19T12:45:51.658" v="787" actId="1076"/>
          <ac:picMkLst>
            <pc:docMk/>
            <pc:sldMk cId="2922120188" sldId="271"/>
            <ac:picMk id="10" creationId="{E9EF1F1F-DC3A-AC3A-8967-ECDEAF990FAF}"/>
          </ac:picMkLst>
        </pc:picChg>
      </pc:sldChg>
      <pc:sldChg chg="addSp delSp modSp mod">
        <pc:chgData name="Thüss RM, Remi" userId="0a54d0de-b609-4555-b731-bb7267ce5668" providerId="ADAL" clId="{32BD797C-AC4B-4120-908E-3998C1D876EB}" dt="2023-04-19T10:19:13.081" v="513" actId="20577"/>
        <pc:sldMkLst>
          <pc:docMk/>
          <pc:sldMk cId="3305877861" sldId="272"/>
        </pc:sldMkLst>
        <pc:spChg chg="mod">
          <ac:chgData name="Thüss RM, Remi" userId="0a54d0de-b609-4555-b731-bb7267ce5668" providerId="ADAL" clId="{32BD797C-AC4B-4120-908E-3998C1D876EB}" dt="2023-03-27T14:13:31.654" v="113"/>
          <ac:spMkLst>
            <pc:docMk/>
            <pc:sldMk cId="3305877861" sldId="272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13.081" v="513" actId="20577"/>
          <ac:spMkLst>
            <pc:docMk/>
            <pc:sldMk cId="3305877861" sldId="272"/>
            <ac:spMk id="5" creationId="{AF22ADAA-A962-8944-AD14-23A328386956}"/>
          </ac:spMkLst>
        </pc:spChg>
        <pc:spChg chg="del">
          <ac:chgData name="Thüss RM, Remi" userId="0a54d0de-b609-4555-b731-bb7267ce5668" providerId="ADAL" clId="{32BD797C-AC4B-4120-908E-3998C1D876EB}" dt="2023-03-27T14:01:13.565" v="46" actId="478"/>
          <ac:spMkLst>
            <pc:docMk/>
            <pc:sldMk cId="3305877861" sldId="272"/>
            <ac:spMk id="6" creationId="{5607DDF2-4BD5-AE44-B338-9D054C7D1C9E}"/>
          </ac:spMkLst>
        </pc:spChg>
        <pc:spChg chg="add del">
          <ac:chgData name="Thüss RM, Remi" userId="0a54d0de-b609-4555-b731-bb7267ce5668" providerId="ADAL" clId="{32BD797C-AC4B-4120-908E-3998C1D876EB}" dt="2023-04-03T11:23:08.837" v="127" actId="22"/>
          <ac:spMkLst>
            <pc:docMk/>
            <pc:sldMk cId="3305877861" sldId="272"/>
            <ac:spMk id="8" creationId="{46D59888-9FFF-075C-3BB5-CFA99011BD53}"/>
          </ac:spMkLst>
        </pc:spChg>
        <pc:spChg chg="add mod">
          <ac:chgData name="Thüss RM, Remi" userId="0a54d0de-b609-4555-b731-bb7267ce5668" providerId="ADAL" clId="{32BD797C-AC4B-4120-908E-3998C1D876EB}" dt="2023-03-27T14:06:10.838" v="76" actId="1076"/>
          <ac:spMkLst>
            <pc:docMk/>
            <pc:sldMk cId="3305877861" sldId="272"/>
            <ac:spMk id="10" creationId="{18784BB1-7C6E-ED0F-6159-D18A34B1C3D3}"/>
          </ac:spMkLst>
        </pc:spChg>
        <pc:spChg chg="add mod">
          <ac:chgData name="Thüss RM, Remi" userId="0a54d0de-b609-4555-b731-bb7267ce5668" providerId="ADAL" clId="{32BD797C-AC4B-4120-908E-3998C1D876EB}" dt="2023-03-27T14:06:14.477" v="77" actId="1076"/>
          <ac:spMkLst>
            <pc:docMk/>
            <pc:sldMk cId="3305877861" sldId="272"/>
            <ac:spMk id="11" creationId="{F31E2C01-17A5-E19B-A6DA-5C1F849A7819}"/>
          </ac:spMkLst>
        </pc:spChg>
        <pc:spChg chg="add mod">
          <ac:chgData name="Thüss RM, Remi" userId="0a54d0de-b609-4555-b731-bb7267ce5668" providerId="ADAL" clId="{32BD797C-AC4B-4120-908E-3998C1D876EB}" dt="2023-03-27T14:07:21.822" v="85" actId="1076"/>
          <ac:spMkLst>
            <pc:docMk/>
            <pc:sldMk cId="3305877861" sldId="272"/>
            <ac:spMk id="14" creationId="{5AD88229-CFDD-2F2B-7033-DDAEB66FC1FC}"/>
          </ac:spMkLst>
        </pc:spChg>
        <pc:picChg chg="add mod">
          <ac:chgData name="Thüss RM, Remi" userId="0a54d0de-b609-4555-b731-bb7267ce5668" providerId="ADAL" clId="{32BD797C-AC4B-4120-908E-3998C1D876EB}" dt="2023-03-27T14:05:39.755" v="68" actId="1076"/>
          <ac:picMkLst>
            <pc:docMk/>
            <pc:sldMk cId="3305877861" sldId="272"/>
            <ac:picMk id="7" creationId="{20A89327-E963-B0E2-0561-5EDCC26F06AE}"/>
          </ac:picMkLst>
        </pc:picChg>
        <pc:picChg chg="add mod">
          <ac:chgData name="Thüss RM, Remi" userId="0a54d0de-b609-4555-b731-bb7267ce5668" providerId="ADAL" clId="{32BD797C-AC4B-4120-908E-3998C1D876EB}" dt="2023-03-27T14:05:31.748" v="66" actId="1076"/>
          <ac:picMkLst>
            <pc:docMk/>
            <pc:sldMk cId="3305877861" sldId="272"/>
            <ac:picMk id="9" creationId="{F43BEA74-F83C-46EC-55A5-F142CB29007B}"/>
          </ac:picMkLst>
        </pc:picChg>
        <pc:picChg chg="add mod">
          <ac:chgData name="Thüss RM, Remi" userId="0a54d0de-b609-4555-b731-bb7267ce5668" providerId="ADAL" clId="{32BD797C-AC4B-4120-908E-3998C1D876EB}" dt="2023-03-27T14:07:31.245" v="86" actId="1076"/>
          <ac:picMkLst>
            <pc:docMk/>
            <pc:sldMk cId="3305877861" sldId="272"/>
            <ac:picMk id="13" creationId="{FE124A95-F54A-7070-A6AD-66226FB26C5C}"/>
          </ac:picMkLst>
        </pc:picChg>
        <pc:picChg chg="add mod">
          <ac:chgData name="Thüss RM, Remi" userId="0a54d0de-b609-4555-b731-bb7267ce5668" providerId="ADAL" clId="{32BD797C-AC4B-4120-908E-3998C1D876EB}" dt="2023-03-27T14:05:36.271" v="67" actId="1076"/>
          <ac:picMkLst>
            <pc:docMk/>
            <pc:sldMk cId="3305877861" sldId="272"/>
            <ac:picMk id="2050" creationId="{75EEFB5A-2482-47EC-B6E7-72D173FAD9CC}"/>
          </ac:picMkLst>
        </pc:picChg>
        <pc:picChg chg="add del">
          <ac:chgData name="Thüss RM, Remi" userId="0a54d0de-b609-4555-b731-bb7267ce5668" providerId="ADAL" clId="{32BD797C-AC4B-4120-908E-3998C1D876EB}" dt="2023-03-27T14:03:41.719" v="55"/>
          <ac:picMkLst>
            <pc:docMk/>
            <pc:sldMk cId="3305877861" sldId="272"/>
            <ac:picMk id="2052" creationId="{69352A25-4610-9DA1-05E7-76B21CA32DCC}"/>
          </ac:picMkLst>
        </pc:picChg>
        <pc:picChg chg="add del mod">
          <ac:chgData name="Thüss RM, Remi" userId="0a54d0de-b609-4555-b731-bb7267ce5668" providerId="ADAL" clId="{32BD797C-AC4B-4120-908E-3998C1D876EB}" dt="2023-03-27T14:05:11.615" v="61" actId="478"/>
          <ac:picMkLst>
            <pc:docMk/>
            <pc:sldMk cId="3305877861" sldId="272"/>
            <ac:picMk id="2054" creationId="{33E26C1D-CF26-4DFF-8D5B-875050C68A64}"/>
          </ac:picMkLst>
        </pc:picChg>
      </pc:sldChg>
      <pc:sldChg chg="modSp del mod">
        <pc:chgData name="Thüss RM, Remi" userId="0a54d0de-b609-4555-b731-bb7267ce5668" providerId="ADAL" clId="{32BD797C-AC4B-4120-908E-3998C1D876EB}" dt="2023-04-03T11:17:39.437" v="125" actId="47"/>
        <pc:sldMkLst>
          <pc:docMk/>
          <pc:sldMk cId="4293051176" sldId="273"/>
        </pc:sldMkLst>
        <pc:spChg chg="mod">
          <ac:chgData name="Thüss RM, Remi" userId="0a54d0de-b609-4555-b731-bb7267ce5668" providerId="ADAL" clId="{32BD797C-AC4B-4120-908E-3998C1D876EB}" dt="2023-03-27T14:13:37.488" v="115"/>
          <ac:spMkLst>
            <pc:docMk/>
            <pc:sldMk cId="4293051176" sldId="273"/>
            <ac:spMk id="3" creationId="{6C6463F7-A8FD-5F4B-90E5-B94E79141122}"/>
          </ac:spMkLst>
        </pc:spChg>
      </pc:sldChg>
      <pc:sldChg chg="addSp delSp modSp mod">
        <pc:chgData name="Thüss RM, Remi" userId="0a54d0de-b609-4555-b731-bb7267ce5668" providerId="ADAL" clId="{32BD797C-AC4B-4120-908E-3998C1D876EB}" dt="2023-04-19T08:48:35.919" v="498" actId="478"/>
        <pc:sldMkLst>
          <pc:docMk/>
          <pc:sldMk cId="2701982780" sldId="275"/>
        </pc:sldMkLst>
        <pc:spChg chg="mod">
          <ac:chgData name="Thüss RM, Remi" userId="0a54d0de-b609-4555-b731-bb7267ce5668" providerId="ADAL" clId="{32BD797C-AC4B-4120-908E-3998C1D876EB}" dt="2023-03-27T14:13:29.092" v="112"/>
          <ac:spMkLst>
            <pc:docMk/>
            <pc:sldMk cId="2701982780" sldId="275"/>
            <ac:spMk id="3" creationId="{6C6463F7-A8FD-5F4B-90E5-B94E79141122}"/>
          </ac:spMkLst>
        </pc:spChg>
        <pc:spChg chg="del mod">
          <ac:chgData name="Thüss RM, Remi" userId="0a54d0de-b609-4555-b731-bb7267ce5668" providerId="ADAL" clId="{32BD797C-AC4B-4120-908E-3998C1D876EB}" dt="2023-04-19T08:48:33.146" v="497" actId="478"/>
          <ac:spMkLst>
            <pc:docMk/>
            <pc:sldMk cId="2701982780" sldId="275"/>
            <ac:spMk id="7" creationId="{F7C9C532-B955-4FC5-FD82-68B3DC8A8F74}"/>
          </ac:spMkLst>
        </pc:spChg>
        <pc:spChg chg="del">
          <ac:chgData name="Thüss RM, Remi" userId="0a54d0de-b609-4555-b731-bb7267ce5668" providerId="ADAL" clId="{32BD797C-AC4B-4120-908E-3998C1D876EB}" dt="2023-04-19T08:48:29.834" v="496" actId="478"/>
          <ac:spMkLst>
            <pc:docMk/>
            <pc:sldMk cId="2701982780" sldId="275"/>
            <ac:spMk id="8" creationId="{2C8F03BF-C2C5-C871-EB46-5F8DC91F92ED}"/>
          </ac:spMkLst>
        </pc:spChg>
        <pc:spChg chg="add del mod">
          <ac:chgData name="Thüss RM, Remi" userId="0a54d0de-b609-4555-b731-bb7267ce5668" providerId="ADAL" clId="{32BD797C-AC4B-4120-908E-3998C1D876EB}" dt="2023-04-19T08:48:35.919" v="498" actId="478"/>
          <ac:spMkLst>
            <pc:docMk/>
            <pc:sldMk cId="2701982780" sldId="275"/>
            <ac:spMk id="10" creationId="{3B723BEA-B2D0-2769-E637-3E7ABD877FFF}"/>
          </ac:spMkLst>
        </pc:spChg>
      </pc:sldChg>
      <pc:sldChg chg="addSp delSp modSp add mod">
        <pc:chgData name="Thüss RM, Remi" userId="0a54d0de-b609-4555-b731-bb7267ce5668" providerId="ADAL" clId="{32BD797C-AC4B-4120-908E-3998C1D876EB}" dt="2023-04-19T12:46:01.354" v="789" actId="1076"/>
        <pc:sldMkLst>
          <pc:docMk/>
          <pc:sldMk cId="2735592712" sldId="276"/>
        </pc:sldMkLst>
        <pc:spChg chg="mod">
          <ac:chgData name="Thüss RM, Remi" userId="0a54d0de-b609-4555-b731-bb7267ce5668" providerId="ADAL" clId="{32BD797C-AC4B-4120-908E-3998C1D876EB}" dt="2023-03-27T14:13:34.503" v="114"/>
          <ac:spMkLst>
            <pc:docMk/>
            <pc:sldMk cId="2735592712" sldId="276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24.940" v="515" actId="255"/>
          <ac:spMkLst>
            <pc:docMk/>
            <pc:sldMk cId="2735592712" sldId="276"/>
            <ac:spMk id="5" creationId="{AF22ADAA-A962-8944-AD14-23A328386956}"/>
          </ac:spMkLst>
        </pc:spChg>
        <pc:spChg chg="del">
          <ac:chgData name="Thüss RM, Remi" userId="0a54d0de-b609-4555-b731-bb7267ce5668" providerId="ADAL" clId="{32BD797C-AC4B-4120-908E-3998C1D876EB}" dt="2023-04-19T08:07:13.653" v="228"/>
          <ac:spMkLst>
            <pc:docMk/>
            <pc:sldMk cId="2735592712" sldId="276"/>
            <ac:spMk id="6" creationId="{5607DDF2-4BD5-AE44-B338-9D054C7D1C9E}"/>
          </ac:spMkLst>
        </pc:spChg>
        <pc:picChg chg="add mod">
          <ac:chgData name="Thüss RM, Remi" userId="0a54d0de-b609-4555-b731-bb7267ce5668" providerId="ADAL" clId="{32BD797C-AC4B-4120-908E-3998C1D876EB}" dt="2023-04-19T12:46:01.354" v="789" actId="1076"/>
          <ac:picMkLst>
            <pc:docMk/>
            <pc:sldMk cId="2735592712" sldId="276"/>
            <ac:picMk id="8" creationId="{605D6D4B-EC5C-5B26-EB83-34F3E635E01D}"/>
          </ac:picMkLst>
        </pc:picChg>
        <pc:picChg chg="add mod">
          <ac:chgData name="Thüss RM, Remi" userId="0a54d0de-b609-4555-b731-bb7267ce5668" providerId="ADAL" clId="{32BD797C-AC4B-4120-908E-3998C1D876EB}" dt="2023-04-19T12:45:23.066" v="783" actId="1076"/>
          <ac:picMkLst>
            <pc:docMk/>
            <pc:sldMk cId="2735592712" sldId="276"/>
            <ac:picMk id="9" creationId="{2E3DED27-2868-7131-1C93-711C8A4ABA57}"/>
          </ac:picMkLst>
        </pc:picChg>
      </pc:sldChg>
      <pc:sldChg chg="add del">
        <pc:chgData name="Thüss RM, Remi" userId="0a54d0de-b609-4555-b731-bb7267ce5668" providerId="ADAL" clId="{32BD797C-AC4B-4120-908E-3998C1D876EB}" dt="2023-03-27T13:58:55.491" v="15"/>
        <pc:sldMkLst>
          <pc:docMk/>
          <pc:sldMk cId="2788637993" sldId="276"/>
        </pc:sldMkLst>
      </pc:sldChg>
      <pc:sldChg chg="addSp delSp modSp add mod">
        <pc:chgData name="Thüss RM, Remi" userId="0a54d0de-b609-4555-b731-bb7267ce5668" providerId="ADAL" clId="{32BD797C-AC4B-4120-908E-3998C1D876EB}" dt="2023-04-19T12:45:46.083" v="786" actId="1076"/>
        <pc:sldMkLst>
          <pc:docMk/>
          <pc:sldMk cId="349753099" sldId="277"/>
        </pc:sldMkLst>
        <pc:spChg chg="mod">
          <ac:chgData name="Thüss RM, Remi" userId="0a54d0de-b609-4555-b731-bb7267ce5668" providerId="ADAL" clId="{32BD797C-AC4B-4120-908E-3998C1D876EB}" dt="2023-04-19T10:19:29.853" v="516" actId="255"/>
          <ac:spMkLst>
            <pc:docMk/>
            <pc:sldMk cId="349753099" sldId="277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32BD797C-AC4B-4120-908E-3998C1D876EB}" dt="2023-04-19T08:19:57.893" v="310" actId="931"/>
          <ac:spMkLst>
            <pc:docMk/>
            <pc:sldMk cId="349753099" sldId="277"/>
            <ac:spMk id="7" creationId="{BAD8300E-A0E6-27B5-9947-93791D57DC67}"/>
          </ac:spMkLst>
        </pc:spChg>
        <pc:spChg chg="add del mod">
          <ac:chgData name="Thüss RM, Remi" userId="0a54d0de-b609-4555-b731-bb7267ce5668" providerId="ADAL" clId="{32BD797C-AC4B-4120-908E-3998C1D876EB}" dt="2023-04-19T08:32:19.154" v="329" actId="478"/>
          <ac:spMkLst>
            <pc:docMk/>
            <pc:sldMk cId="349753099" sldId="277"/>
            <ac:spMk id="14" creationId="{711E3510-2AB4-00A2-D40B-1259B56A2ECB}"/>
          </ac:spMkLst>
        </pc:spChg>
        <pc:picChg chg="add mod">
          <ac:chgData name="Thüss RM, Remi" userId="0a54d0de-b609-4555-b731-bb7267ce5668" providerId="ADAL" clId="{32BD797C-AC4B-4120-908E-3998C1D876EB}" dt="2023-04-19T12:45:46.083" v="786" actId="1076"/>
          <ac:picMkLst>
            <pc:docMk/>
            <pc:sldMk cId="349753099" sldId="277"/>
            <ac:picMk id="8" creationId="{C1E9BB2C-125E-9605-C301-EA985B811025}"/>
          </ac:picMkLst>
        </pc:picChg>
        <pc:picChg chg="del">
          <ac:chgData name="Thüss RM, Remi" userId="0a54d0de-b609-4555-b731-bb7267ce5668" providerId="ADAL" clId="{32BD797C-AC4B-4120-908E-3998C1D876EB}" dt="2023-04-19T08:18:18.671" v="306" actId="478"/>
          <ac:picMkLst>
            <pc:docMk/>
            <pc:sldMk cId="349753099" sldId="277"/>
            <ac:picMk id="9" creationId="{D10821DE-B2DF-6A30-8BFB-C1AB054AA1C4}"/>
          </ac:picMkLst>
        </pc:picChg>
        <pc:picChg chg="del">
          <ac:chgData name="Thüss RM, Remi" userId="0a54d0de-b609-4555-b731-bb7267ce5668" providerId="ADAL" clId="{32BD797C-AC4B-4120-908E-3998C1D876EB}" dt="2023-04-19T08:18:19.264" v="307" actId="478"/>
          <ac:picMkLst>
            <pc:docMk/>
            <pc:sldMk cId="349753099" sldId="277"/>
            <ac:picMk id="10" creationId="{E9EF1F1F-DC3A-AC3A-8967-ECDEAF990FAF}"/>
          </ac:picMkLst>
        </pc:picChg>
        <pc:picChg chg="add del mod">
          <ac:chgData name="Thüss RM, Remi" userId="0a54d0de-b609-4555-b731-bb7267ce5668" providerId="ADAL" clId="{32BD797C-AC4B-4120-908E-3998C1D876EB}" dt="2023-04-19T08:30:23.417" v="326" actId="478"/>
          <ac:picMkLst>
            <pc:docMk/>
            <pc:sldMk cId="349753099" sldId="277"/>
            <ac:picMk id="12" creationId="{E3C3DF3D-FACA-4DAA-02C2-D991422273C8}"/>
          </ac:picMkLst>
        </pc:picChg>
        <pc:picChg chg="add del mod">
          <ac:chgData name="Thüss RM, Remi" userId="0a54d0de-b609-4555-b731-bb7267ce5668" providerId="ADAL" clId="{32BD797C-AC4B-4120-908E-3998C1D876EB}" dt="2023-04-19T08:37:17.519" v="332" actId="478"/>
          <ac:picMkLst>
            <pc:docMk/>
            <pc:sldMk cId="349753099" sldId="277"/>
            <ac:picMk id="16" creationId="{936B43E8-72A2-A683-7038-B90D9840932A}"/>
          </ac:picMkLst>
        </pc:picChg>
        <pc:picChg chg="add mod">
          <ac:chgData name="Thüss RM, Remi" userId="0a54d0de-b609-4555-b731-bb7267ce5668" providerId="ADAL" clId="{32BD797C-AC4B-4120-908E-3998C1D876EB}" dt="2023-04-19T08:37:23.006" v="334" actId="1076"/>
          <ac:picMkLst>
            <pc:docMk/>
            <pc:sldMk cId="349753099" sldId="277"/>
            <ac:picMk id="18" creationId="{E7420912-5429-2BC5-4DC5-00DDD87C2A6C}"/>
          </ac:picMkLst>
        </pc:picChg>
      </pc:sldChg>
      <pc:sldChg chg="addSp delSp modSp add del mod">
        <pc:chgData name="Thüss RM, Remi" userId="0a54d0de-b609-4555-b731-bb7267ce5668" providerId="ADAL" clId="{32BD797C-AC4B-4120-908E-3998C1D876EB}" dt="2023-04-19T08:08:40.214" v="256" actId="47"/>
        <pc:sldMkLst>
          <pc:docMk/>
          <pc:sldMk cId="3311094132" sldId="277"/>
        </pc:sldMkLst>
        <pc:spChg chg="add del mod">
          <ac:chgData name="Thüss RM, Remi" userId="0a54d0de-b609-4555-b731-bb7267ce5668" providerId="ADAL" clId="{32BD797C-AC4B-4120-908E-3998C1D876EB}" dt="2023-04-19T08:08:27.088" v="250" actId="478"/>
          <ac:spMkLst>
            <pc:docMk/>
            <pc:sldMk cId="3311094132" sldId="277"/>
            <ac:spMk id="6" creationId="{F7362A7B-56D7-419D-7392-F92F72E6B330}"/>
          </ac:spMkLst>
        </pc:spChg>
        <pc:spChg chg="add del mod">
          <ac:chgData name="Thüss RM, Remi" userId="0a54d0de-b609-4555-b731-bb7267ce5668" providerId="ADAL" clId="{32BD797C-AC4B-4120-908E-3998C1D876EB}" dt="2023-04-19T08:08:31.650" v="253" actId="478"/>
          <ac:spMkLst>
            <pc:docMk/>
            <pc:sldMk cId="3311094132" sldId="277"/>
            <ac:spMk id="8" creationId="{2222AA52-6227-50FF-8A3E-0D1D7032572B}"/>
          </ac:spMkLst>
        </pc:spChg>
        <pc:spChg chg="mod">
          <ac:chgData name="Thüss RM, Remi" userId="0a54d0de-b609-4555-b731-bb7267ce5668" providerId="ADAL" clId="{32BD797C-AC4B-4120-908E-3998C1D876EB}" dt="2023-04-19T08:08:29.658" v="252" actId="1076"/>
          <ac:spMkLst>
            <pc:docMk/>
            <pc:sldMk cId="3311094132" sldId="277"/>
            <ac:spMk id="11" creationId="{F31E2C01-17A5-E19B-A6DA-5C1F849A7819}"/>
          </ac:spMkLst>
        </pc:spChg>
        <pc:spChg chg="add del mod">
          <ac:chgData name="Thüss RM, Remi" userId="0a54d0de-b609-4555-b731-bb7267ce5668" providerId="ADAL" clId="{32BD797C-AC4B-4120-908E-3998C1D876EB}" dt="2023-04-19T08:08:32.181" v="254" actId="478"/>
          <ac:spMkLst>
            <pc:docMk/>
            <pc:sldMk cId="3311094132" sldId="277"/>
            <ac:spMk id="12" creationId="{37138FBB-57B5-6315-0EE7-C0DF0BE7D752}"/>
          </ac:spMkLst>
        </pc:spChg>
        <pc:spChg chg="add del mod">
          <ac:chgData name="Thüss RM, Remi" userId="0a54d0de-b609-4555-b731-bb7267ce5668" providerId="ADAL" clId="{32BD797C-AC4B-4120-908E-3998C1D876EB}" dt="2023-04-19T08:08:32.868" v="255" actId="478"/>
          <ac:spMkLst>
            <pc:docMk/>
            <pc:sldMk cId="3311094132" sldId="277"/>
            <ac:spMk id="15" creationId="{9937023C-FC37-A16A-C0F9-A52B22D7A3A4}"/>
          </ac:spMkLst>
        </pc:spChg>
        <pc:spChg chg="add del mod">
          <ac:chgData name="Thüss RM, Remi" userId="0a54d0de-b609-4555-b731-bb7267ce5668" providerId="ADAL" clId="{32BD797C-AC4B-4120-908E-3998C1D876EB}" dt="2023-04-03T11:25:04.158" v="150"/>
          <ac:spMkLst>
            <pc:docMk/>
            <pc:sldMk cId="3311094132" sldId="277"/>
            <ac:spMk id="16" creationId="{BC1F2016-E4B0-B352-06B9-E1E65515B410}"/>
          </ac:spMkLst>
        </pc:spChg>
        <pc:spChg chg="add del mod">
          <ac:chgData name="Thüss RM, Remi" userId="0a54d0de-b609-4555-b731-bb7267ce5668" providerId="ADAL" clId="{32BD797C-AC4B-4120-908E-3998C1D876EB}" dt="2023-04-03T11:25:18.543" v="154" actId="478"/>
          <ac:spMkLst>
            <pc:docMk/>
            <pc:sldMk cId="3311094132" sldId="277"/>
            <ac:spMk id="17" creationId="{C432ED12-6C81-1788-3C16-C35E1F09B5CE}"/>
          </ac:spMkLst>
        </pc:spChg>
        <pc:spChg chg="add del mod">
          <ac:chgData name="Thüss RM, Remi" userId="0a54d0de-b609-4555-b731-bb7267ce5668" providerId="ADAL" clId="{32BD797C-AC4B-4120-908E-3998C1D876EB}" dt="2023-04-03T11:28:19.236" v="225" actId="478"/>
          <ac:spMkLst>
            <pc:docMk/>
            <pc:sldMk cId="3311094132" sldId="277"/>
            <ac:spMk id="18" creationId="{6F91B95A-4374-B0B7-E235-DB51C1B43E6D}"/>
          </ac:spMkLst>
        </pc:spChg>
        <pc:spChg chg="add del mod">
          <ac:chgData name="Thüss RM, Remi" userId="0a54d0de-b609-4555-b731-bb7267ce5668" providerId="ADAL" clId="{32BD797C-AC4B-4120-908E-3998C1D876EB}" dt="2023-04-03T11:28:20.369" v="226" actId="478"/>
          <ac:spMkLst>
            <pc:docMk/>
            <pc:sldMk cId="3311094132" sldId="277"/>
            <ac:spMk id="19" creationId="{27D0B26A-92B6-1A33-73B5-9FBADA070CDC}"/>
          </ac:spMkLst>
        </pc:spChg>
        <pc:spChg chg="add del mod">
          <ac:chgData name="Thüss RM, Remi" userId="0a54d0de-b609-4555-b731-bb7267ce5668" providerId="ADAL" clId="{32BD797C-AC4B-4120-908E-3998C1D876EB}" dt="2023-04-03T11:28:21.454" v="227" actId="478"/>
          <ac:spMkLst>
            <pc:docMk/>
            <pc:sldMk cId="3311094132" sldId="277"/>
            <ac:spMk id="20" creationId="{DD5994E2-B3A9-E5A3-1332-176CA3A1F02A}"/>
          </ac:spMkLst>
        </pc:spChg>
      </pc:sldChg>
      <pc:sldChg chg="addSp delSp modSp add mod">
        <pc:chgData name="Thüss RM, Remi" userId="0a54d0de-b609-4555-b731-bb7267ce5668" providerId="ADAL" clId="{32BD797C-AC4B-4120-908E-3998C1D876EB}" dt="2023-04-19T12:45:41.143" v="785" actId="1076"/>
        <pc:sldMkLst>
          <pc:docMk/>
          <pc:sldMk cId="483332825" sldId="278"/>
        </pc:sldMkLst>
        <pc:spChg chg="mod">
          <ac:chgData name="Thüss RM, Remi" userId="0a54d0de-b609-4555-b731-bb7267ce5668" providerId="ADAL" clId="{32BD797C-AC4B-4120-908E-3998C1D876EB}" dt="2023-04-19T10:19:34.925" v="517" actId="255"/>
          <ac:spMkLst>
            <pc:docMk/>
            <pc:sldMk cId="483332825" sldId="278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32BD797C-AC4B-4120-908E-3998C1D876EB}" dt="2023-04-19T12:35:02.168" v="619" actId="931"/>
          <ac:spMkLst>
            <pc:docMk/>
            <pc:sldMk cId="483332825" sldId="278"/>
            <ac:spMk id="10" creationId="{0B694F3B-08A4-519E-A288-A373FAADD817}"/>
          </ac:spMkLst>
        </pc:spChg>
        <pc:picChg chg="add mod">
          <ac:chgData name="Thüss RM, Remi" userId="0a54d0de-b609-4555-b731-bb7267ce5668" providerId="ADAL" clId="{32BD797C-AC4B-4120-908E-3998C1D876EB}" dt="2023-04-19T12:45:41.143" v="785" actId="1076"/>
          <ac:picMkLst>
            <pc:docMk/>
            <pc:sldMk cId="483332825" sldId="278"/>
            <ac:picMk id="6" creationId="{788C737B-9EBE-38C7-1023-5981F767D91D}"/>
          </ac:picMkLst>
        </pc:picChg>
        <pc:picChg chg="add del mod">
          <ac:chgData name="Thüss RM, Remi" userId="0a54d0de-b609-4555-b731-bb7267ce5668" providerId="ADAL" clId="{32BD797C-AC4B-4120-908E-3998C1D876EB}" dt="2023-04-19T08:29:37.815" v="323"/>
          <ac:picMkLst>
            <pc:docMk/>
            <pc:sldMk cId="483332825" sldId="278"/>
            <ac:picMk id="7" creationId="{4E854BC9-5966-7B30-FB0E-94F13954027C}"/>
          </ac:picMkLst>
        </pc:picChg>
        <pc:picChg chg="del">
          <ac:chgData name="Thüss RM, Remi" userId="0a54d0de-b609-4555-b731-bb7267ce5668" providerId="ADAL" clId="{32BD797C-AC4B-4120-908E-3998C1D876EB}" dt="2023-04-19T08:29:24.170" v="316" actId="478"/>
          <ac:picMkLst>
            <pc:docMk/>
            <pc:sldMk cId="483332825" sldId="278"/>
            <ac:picMk id="8" creationId="{C1E9BB2C-125E-9605-C301-EA985B811025}"/>
          </ac:picMkLst>
        </pc:picChg>
        <pc:picChg chg="del mod">
          <ac:chgData name="Thüss RM, Remi" userId="0a54d0de-b609-4555-b731-bb7267ce5668" providerId="ADAL" clId="{32BD797C-AC4B-4120-908E-3998C1D876EB}" dt="2023-04-19T12:34:55.310" v="618" actId="478"/>
          <ac:picMkLst>
            <pc:docMk/>
            <pc:sldMk cId="483332825" sldId="278"/>
            <ac:picMk id="12" creationId="{E3C3DF3D-FACA-4DAA-02C2-D991422273C8}"/>
          </ac:picMkLst>
        </pc:picChg>
        <pc:picChg chg="add mod">
          <ac:chgData name="Thüss RM, Remi" userId="0a54d0de-b609-4555-b731-bb7267ce5668" providerId="ADAL" clId="{32BD797C-AC4B-4120-908E-3998C1D876EB}" dt="2023-04-19T12:35:02.168" v="619" actId="931"/>
          <ac:picMkLst>
            <pc:docMk/>
            <pc:sldMk cId="483332825" sldId="278"/>
            <ac:picMk id="13" creationId="{814FE4A8-0F3A-27FF-7402-BE02012861E0}"/>
          </ac:picMkLst>
        </pc:picChg>
      </pc:sldChg>
      <pc:sldChg chg="addSp delSp modSp add mod ord">
        <pc:chgData name="Thüss RM, Remi" userId="0a54d0de-b609-4555-b731-bb7267ce5668" providerId="ADAL" clId="{32BD797C-AC4B-4120-908E-3998C1D876EB}" dt="2023-04-19T10:30:42.402" v="565" actId="20577"/>
        <pc:sldMkLst>
          <pc:docMk/>
          <pc:sldMk cId="4106739452" sldId="279"/>
        </pc:sldMkLst>
        <pc:spChg chg="mod">
          <ac:chgData name="Thüss RM, Remi" userId="0a54d0de-b609-4555-b731-bb7267ce5668" providerId="ADAL" clId="{32BD797C-AC4B-4120-908E-3998C1D876EB}" dt="2023-04-19T10:19:50.434" v="532" actId="255"/>
          <ac:spMkLst>
            <pc:docMk/>
            <pc:sldMk cId="4106739452" sldId="279"/>
            <ac:spMk id="5" creationId="{AF22ADAA-A962-8944-AD14-23A328386956}"/>
          </ac:spMkLst>
        </pc:spChg>
        <pc:spChg chg="add mod">
          <ac:chgData name="Thüss RM, Remi" userId="0a54d0de-b609-4555-b731-bb7267ce5668" providerId="ADAL" clId="{32BD797C-AC4B-4120-908E-3998C1D876EB}" dt="2023-04-19T10:30:42.402" v="565" actId="20577"/>
          <ac:spMkLst>
            <pc:docMk/>
            <pc:sldMk cId="4106739452" sldId="279"/>
            <ac:spMk id="6" creationId="{1059CF60-1B87-676D-6089-4F21CCBA50F2}"/>
          </ac:spMkLst>
        </pc:spChg>
        <pc:picChg chg="del">
          <ac:chgData name="Thüss RM, Remi" userId="0a54d0de-b609-4555-b731-bb7267ce5668" providerId="ADAL" clId="{32BD797C-AC4B-4120-908E-3998C1D876EB}" dt="2023-04-19T10:19:45.411" v="530" actId="478"/>
          <ac:picMkLst>
            <pc:docMk/>
            <pc:sldMk cId="4106739452" sldId="279"/>
            <ac:picMk id="8" creationId="{C1E9BB2C-125E-9605-C301-EA985B811025}"/>
          </ac:picMkLst>
        </pc:picChg>
        <pc:picChg chg="del">
          <ac:chgData name="Thüss RM, Remi" userId="0a54d0de-b609-4555-b731-bb7267ce5668" providerId="ADAL" clId="{32BD797C-AC4B-4120-908E-3998C1D876EB}" dt="2023-04-19T10:19:45.961" v="531" actId="478"/>
          <ac:picMkLst>
            <pc:docMk/>
            <pc:sldMk cId="4106739452" sldId="279"/>
            <ac:picMk id="18" creationId="{E7420912-5429-2BC5-4DC5-00DDD87C2A6C}"/>
          </ac:picMkLst>
        </pc:picChg>
      </pc:sldChg>
      <pc:sldChg chg="addSp delSp modSp add mod">
        <pc:chgData name="Thüss RM, Remi" userId="0a54d0de-b609-4555-b731-bb7267ce5668" providerId="ADAL" clId="{32BD797C-AC4B-4120-908E-3998C1D876EB}" dt="2023-04-19T12:44:46.965" v="782" actId="1035"/>
        <pc:sldMkLst>
          <pc:docMk/>
          <pc:sldMk cId="1311603486" sldId="280"/>
        </pc:sldMkLst>
        <pc:spChg chg="mod">
          <ac:chgData name="Thüss RM, Remi" userId="0a54d0de-b609-4555-b731-bb7267ce5668" providerId="ADAL" clId="{32BD797C-AC4B-4120-908E-3998C1D876EB}" dt="2023-04-19T12:44:13.437" v="745" actId="1076"/>
          <ac:spMkLst>
            <pc:docMk/>
            <pc:sldMk cId="1311603486" sldId="280"/>
            <ac:spMk id="5" creationId="{AF22ADAA-A962-8944-AD14-23A328386956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6" creationId="{428D6976-06DA-7A15-DA09-07BFB7BAAB40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9" creationId="{FFBB3AF3-EBAD-E0CD-CBD4-EFB46FC87CDA}"/>
          </ac:spMkLst>
        </pc:spChg>
        <pc:spChg chg="add del">
          <ac:chgData name="Thüss RM, Remi" userId="0a54d0de-b609-4555-b731-bb7267ce5668" providerId="ADAL" clId="{32BD797C-AC4B-4120-908E-3998C1D876EB}" dt="2023-04-19T12:36:15.795" v="660" actId="22"/>
          <ac:spMkLst>
            <pc:docMk/>
            <pc:sldMk cId="1311603486" sldId="280"/>
            <ac:spMk id="11" creationId="{BC2D5309-FD24-0A02-16A4-5567CB0758A4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13" creationId="{D6C47A2D-B2F5-D908-9408-A5F88DBE9E98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14" creationId="{560169CF-EA31-C040-A0B1-EDC63981E803}"/>
          </ac:spMkLst>
        </pc:spChg>
        <pc:picChg chg="add mod">
          <ac:chgData name="Thüss RM, Remi" userId="0a54d0de-b609-4555-b731-bb7267ce5668" providerId="ADAL" clId="{32BD797C-AC4B-4120-908E-3998C1D876EB}" dt="2023-04-19T12:44:46.965" v="782" actId="1035"/>
          <ac:picMkLst>
            <pc:docMk/>
            <pc:sldMk cId="1311603486" sldId="280"/>
            <ac:picMk id="7" creationId="{42AAB596-BC6D-03B7-FB02-4AAA5764928A}"/>
          </ac:picMkLst>
        </pc:picChg>
        <pc:picChg chg="add mod">
          <ac:chgData name="Thüss RM, Remi" userId="0a54d0de-b609-4555-b731-bb7267ce5668" providerId="ADAL" clId="{32BD797C-AC4B-4120-908E-3998C1D876EB}" dt="2023-04-19T12:44:46.965" v="782" actId="1035"/>
          <ac:picMkLst>
            <pc:docMk/>
            <pc:sldMk cId="1311603486" sldId="280"/>
            <ac:picMk id="8" creationId="{7F4CE3F7-0D38-1E3A-63EC-7B081EE6F3B5}"/>
          </ac:picMkLst>
        </pc:picChg>
        <pc:cxnChg chg="add del mod">
          <ac:chgData name="Thüss RM, Remi" userId="0a54d0de-b609-4555-b731-bb7267ce5668" providerId="ADAL" clId="{32BD797C-AC4B-4120-908E-3998C1D876EB}" dt="2023-04-19T12:42:47.379" v="733" actId="478"/>
          <ac:cxnSpMkLst>
            <pc:docMk/>
            <pc:sldMk cId="1311603486" sldId="280"/>
            <ac:cxnSpMk id="16" creationId="{C73D2247-B08F-4741-7157-90A6514CC768}"/>
          </ac:cxnSpMkLst>
        </pc:cxnChg>
        <pc:cxnChg chg="add mod">
          <ac:chgData name="Thüss RM, Remi" userId="0a54d0de-b609-4555-b731-bb7267ce5668" providerId="ADAL" clId="{32BD797C-AC4B-4120-908E-3998C1D876EB}" dt="2023-04-19T12:44:46.965" v="782" actId="1035"/>
          <ac:cxnSpMkLst>
            <pc:docMk/>
            <pc:sldMk cId="1311603486" sldId="280"/>
            <ac:cxnSpMk id="18" creationId="{ABDC358F-E3FD-F03B-EF4C-E10D9B91181E}"/>
          </ac:cxnSpMkLst>
        </pc:cxnChg>
      </pc:sldChg>
    </pc:docChg>
  </pc:docChgLst>
  <pc:docChgLst>
    <pc:chgData name="Thüss RM, Remi" userId="0a54d0de-b609-4555-b731-bb7267ce5668" providerId="ADAL" clId="{ED22D0A9-5E6D-4F07-AB23-C48AC725C60B}"/>
    <pc:docChg chg="undo custSel addSld modSld sldOrd">
      <pc:chgData name="Thüss RM, Remi" userId="0a54d0de-b609-4555-b731-bb7267ce5668" providerId="ADAL" clId="{ED22D0A9-5E6D-4F07-AB23-C48AC725C60B}" dt="2023-05-26T11:10:38.768" v="1266" actId="14100"/>
      <pc:docMkLst>
        <pc:docMk/>
      </pc:docMkLst>
      <pc:sldChg chg="modSp mod">
        <pc:chgData name="Thüss RM, Remi" userId="0a54d0de-b609-4555-b731-bb7267ce5668" providerId="ADAL" clId="{ED22D0A9-5E6D-4F07-AB23-C48AC725C60B}" dt="2023-05-15T09:35:45.314" v="97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ED22D0A9-5E6D-4F07-AB23-C48AC725C60B}" dt="2023-05-15T09:35:45.314" v="97" actId="20577"/>
          <ac:spMkLst>
            <pc:docMk/>
            <pc:sldMk cId="1631541359" sldId="262"/>
            <ac:spMk id="6" creationId="{5607DDF2-4BD5-AE44-B338-9D054C7D1C9E}"/>
          </ac:spMkLst>
        </pc:spChg>
      </pc:sldChg>
      <pc:sldChg chg="add ord">
        <pc:chgData name="Thüss RM, Remi" userId="0a54d0de-b609-4555-b731-bb7267ce5668" providerId="ADAL" clId="{ED22D0A9-5E6D-4F07-AB23-C48AC725C60B}" dt="2023-05-11T13:43:13.744" v="2"/>
        <pc:sldMkLst>
          <pc:docMk/>
          <pc:sldMk cId="1579076053" sldId="279"/>
        </pc:sldMkLst>
      </pc:sldChg>
      <pc:sldChg chg="addSp delSp modSp add mod">
        <pc:chgData name="Thüss RM, Remi" userId="0a54d0de-b609-4555-b731-bb7267ce5668" providerId="ADAL" clId="{ED22D0A9-5E6D-4F07-AB23-C48AC725C60B}" dt="2023-05-26T07:12:46.434" v="244" actId="122"/>
        <pc:sldMkLst>
          <pc:docMk/>
          <pc:sldMk cId="2131517447" sldId="280"/>
        </pc:sldMkLst>
        <pc:spChg chg="mod">
          <ac:chgData name="Thüss RM, Remi" userId="0a54d0de-b609-4555-b731-bb7267ce5668" providerId="ADAL" clId="{ED22D0A9-5E6D-4F07-AB23-C48AC725C60B}" dt="2023-05-26T07:07:06.496" v="107" actId="20577"/>
          <ac:spMkLst>
            <pc:docMk/>
            <pc:sldMk cId="2131517447" sldId="280"/>
            <ac:spMk id="5" creationId="{AF22ADAA-A962-8944-AD14-23A328386956}"/>
          </ac:spMkLst>
        </pc:spChg>
        <pc:spChg chg="del">
          <ac:chgData name="Thüss RM, Remi" userId="0a54d0de-b609-4555-b731-bb7267ce5668" providerId="ADAL" clId="{ED22D0A9-5E6D-4F07-AB23-C48AC725C60B}" dt="2023-05-26T07:07:09.339" v="108" actId="478"/>
          <ac:spMkLst>
            <pc:docMk/>
            <pc:sldMk cId="2131517447" sldId="280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ED22D0A9-5E6D-4F07-AB23-C48AC725C60B}" dt="2023-05-26T07:11:07.311" v="126"/>
          <ac:spMkLst>
            <pc:docMk/>
            <pc:sldMk cId="2131517447" sldId="280"/>
            <ac:spMk id="8" creationId="{41BEA3D3-2A2E-0A8E-EA09-FFC0618E28EC}"/>
          </ac:spMkLst>
        </pc:spChg>
        <pc:spChg chg="add del mod">
          <ac:chgData name="Thüss RM, Remi" userId="0a54d0de-b609-4555-b731-bb7267ce5668" providerId="ADAL" clId="{ED22D0A9-5E6D-4F07-AB23-C48AC725C60B}" dt="2023-05-26T07:11:06.188" v="125"/>
          <ac:spMkLst>
            <pc:docMk/>
            <pc:sldMk cId="2131517447" sldId="280"/>
            <ac:spMk id="9" creationId="{E3A103B9-A128-B418-9138-BD0EAD0900E3}"/>
          </ac:spMkLst>
        </pc:spChg>
        <pc:spChg chg="add del mod">
          <ac:chgData name="Thüss RM, Remi" userId="0a54d0de-b609-4555-b731-bb7267ce5668" providerId="ADAL" clId="{ED22D0A9-5E6D-4F07-AB23-C48AC725C60B}" dt="2023-05-26T07:11:20.860" v="127" actId="478"/>
          <ac:spMkLst>
            <pc:docMk/>
            <pc:sldMk cId="2131517447" sldId="280"/>
            <ac:spMk id="10" creationId="{31331E3E-48C2-C299-309A-B01E05628076}"/>
          </ac:spMkLst>
        </pc:spChg>
        <pc:spChg chg="add del mod">
          <ac:chgData name="Thüss RM, Remi" userId="0a54d0de-b609-4555-b731-bb7267ce5668" providerId="ADAL" clId="{ED22D0A9-5E6D-4F07-AB23-C48AC725C60B}" dt="2023-05-26T07:11:23.944" v="128" actId="478"/>
          <ac:spMkLst>
            <pc:docMk/>
            <pc:sldMk cId="2131517447" sldId="280"/>
            <ac:spMk id="12" creationId="{EA20858B-C9A1-1598-17C1-57AD4F06B37F}"/>
          </ac:spMkLst>
        </pc:spChg>
        <pc:spChg chg="add mod">
          <ac:chgData name="Thüss RM, Remi" userId="0a54d0de-b609-4555-b731-bb7267ce5668" providerId="ADAL" clId="{ED22D0A9-5E6D-4F07-AB23-C48AC725C60B}" dt="2023-05-26T07:12:46.434" v="244" actId="122"/>
          <ac:spMkLst>
            <pc:docMk/>
            <pc:sldMk cId="2131517447" sldId="280"/>
            <ac:spMk id="13" creationId="{AACB48B9-62D7-4083-3A21-B8500B564CE1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07:33:29.582" v="474" actId="478"/>
        <pc:sldMkLst>
          <pc:docMk/>
          <pc:sldMk cId="2927852642" sldId="281"/>
        </pc:sldMkLst>
        <pc:spChg chg="mod">
          <ac:chgData name="Thüss RM, Remi" userId="0a54d0de-b609-4555-b731-bb7267ce5668" providerId="ADAL" clId="{ED22D0A9-5E6D-4F07-AB23-C48AC725C60B}" dt="2023-05-26T07:07:30.831" v="116"/>
          <ac:spMkLst>
            <pc:docMk/>
            <pc:sldMk cId="2927852642" sldId="281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ED22D0A9-5E6D-4F07-AB23-C48AC725C60B}" dt="2023-05-26T07:33:29.582" v="474" actId="478"/>
          <ac:spMkLst>
            <pc:docMk/>
            <pc:sldMk cId="2927852642" sldId="281"/>
            <ac:spMk id="6" creationId="{93B6C685-C7CE-3509-36FA-060E869679CE}"/>
          </ac:spMkLst>
        </pc:spChg>
        <pc:spChg chg="add del mod">
          <ac:chgData name="Thüss RM, Remi" userId="0a54d0de-b609-4555-b731-bb7267ce5668" providerId="ADAL" clId="{ED22D0A9-5E6D-4F07-AB23-C48AC725C60B}" dt="2023-05-26T07:33:29.582" v="474" actId="478"/>
          <ac:spMkLst>
            <pc:docMk/>
            <pc:sldMk cId="2927852642" sldId="281"/>
            <ac:spMk id="7" creationId="{8B011813-0661-9AA3-ED76-F52B9AE591B4}"/>
          </ac:spMkLst>
        </pc:spChg>
        <pc:spChg chg="mod">
          <ac:chgData name="Thüss RM, Remi" userId="0a54d0de-b609-4555-b731-bb7267ce5668" providerId="ADAL" clId="{ED22D0A9-5E6D-4F07-AB23-C48AC725C60B}" dt="2023-05-26T07:32:27.736" v="433" actId="14100"/>
          <ac:spMkLst>
            <pc:docMk/>
            <pc:sldMk cId="2927852642" sldId="281"/>
            <ac:spMk id="8" creationId="{41BEA3D3-2A2E-0A8E-EA09-FFC0618E28EC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07:35:18.728" v="478" actId="1076"/>
        <pc:sldMkLst>
          <pc:docMk/>
          <pc:sldMk cId="1302444674" sldId="282"/>
        </pc:sldMkLst>
        <pc:spChg chg="mod">
          <ac:chgData name="Thüss RM, Remi" userId="0a54d0de-b609-4555-b731-bb7267ce5668" providerId="ADAL" clId="{ED22D0A9-5E6D-4F07-AB23-C48AC725C60B}" dt="2023-05-26T07:07:37.774" v="117"/>
          <ac:spMkLst>
            <pc:docMk/>
            <pc:sldMk cId="1302444674" sldId="282"/>
            <ac:spMk id="5" creationId="{AF22ADAA-A962-8944-AD14-23A328386956}"/>
          </ac:spMkLst>
        </pc:spChg>
        <pc:spChg chg="del">
          <ac:chgData name="Thüss RM, Remi" userId="0a54d0de-b609-4555-b731-bb7267ce5668" providerId="ADAL" clId="{ED22D0A9-5E6D-4F07-AB23-C48AC725C60B}" dt="2023-05-26T07:35:15.155" v="477" actId="478"/>
          <ac:spMkLst>
            <pc:docMk/>
            <pc:sldMk cId="1302444674" sldId="282"/>
            <ac:spMk id="8" creationId="{41BEA3D3-2A2E-0A8E-EA09-FFC0618E28EC}"/>
          </ac:spMkLst>
        </pc:spChg>
        <pc:picChg chg="add mod">
          <ac:chgData name="Thüss RM, Remi" userId="0a54d0de-b609-4555-b731-bb7267ce5668" providerId="ADAL" clId="{ED22D0A9-5E6D-4F07-AB23-C48AC725C60B}" dt="2023-05-26T07:35:18.728" v="478" actId="1076"/>
          <ac:picMkLst>
            <pc:docMk/>
            <pc:sldMk cId="1302444674" sldId="282"/>
            <ac:picMk id="7" creationId="{1AF9D7D4-EF62-7AD7-069D-2F2B33FF1D4E}"/>
          </ac:picMkLst>
        </pc:picChg>
      </pc:sldChg>
      <pc:sldChg chg="modSp add mod">
        <pc:chgData name="Thüss RM, Remi" userId="0a54d0de-b609-4555-b731-bb7267ce5668" providerId="ADAL" clId="{ED22D0A9-5E6D-4F07-AB23-C48AC725C60B}" dt="2023-05-26T10:35:07.350" v="808"/>
        <pc:sldMkLst>
          <pc:docMk/>
          <pc:sldMk cId="1047288522" sldId="283"/>
        </pc:sldMkLst>
        <pc:spChg chg="mod">
          <ac:chgData name="Thüss RM, Remi" userId="0a54d0de-b609-4555-b731-bb7267ce5668" providerId="ADAL" clId="{ED22D0A9-5E6D-4F07-AB23-C48AC725C60B}" dt="2023-05-26T07:07:45.093" v="119" actId="20577"/>
          <ac:spMkLst>
            <pc:docMk/>
            <pc:sldMk cId="1047288522" sldId="283"/>
            <ac:spMk id="5" creationId="{AF22ADAA-A962-8944-AD14-23A328386956}"/>
          </ac:spMkLst>
        </pc:spChg>
        <pc:spChg chg="mod">
          <ac:chgData name="Thüss RM, Remi" userId="0a54d0de-b609-4555-b731-bb7267ce5668" providerId="ADAL" clId="{ED22D0A9-5E6D-4F07-AB23-C48AC725C60B}" dt="2023-05-26T10:35:07.350" v="808"/>
          <ac:spMkLst>
            <pc:docMk/>
            <pc:sldMk cId="1047288522" sldId="283"/>
            <ac:spMk id="8" creationId="{41BEA3D3-2A2E-0A8E-EA09-FFC0618E28EC}"/>
          </ac:spMkLst>
        </pc:spChg>
      </pc:sldChg>
      <pc:sldChg chg="modSp add mod">
        <pc:chgData name="Thüss RM, Remi" userId="0a54d0de-b609-4555-b731-bb7267ce5668" providerId="ADAL" clId="{ED22D0A9-5E6D-4F07-AB23-C48AC725C60B}" dt="2023-05-26T10:40:20.683" v="870" actId="20577"/>
        <pc:sldMkLst>
          <pc:docMk/>
          <pc:sldMk cId="2950995352" sldId="284"/>
        </pc:sldMkLst>
        <pc:spChg chg="mod">
          <ac:chgData name="Thüss RM, Remi" userId="0a54d0de-b609-4555-b731-bb7267ce5668" providerId="ADAL" clId="{ED22D0A9-5E6D-4F07-AB23-C48AC725C60B}" dt="2023-05-26T07:07:56.225" v="120"/>
          <ac:spMkLst>
            <pc:docMk/>
            <pc:sldMk cId="2950995352" sldId="284"/>
            <ac:spMk id="5" creationId="{AF22ADAA-A962-8944-AD14-23A328386956}"/>
          </ac:spMkLst>
        </pc:spChg>
        <pc:spChg chg="mod">
          <ac:chgData name="Thüss RM, Remi" userId="0a54d0de-b609-4555-b731-bb7267ce5668" providerId="ADAL" clId="{ED22D0A9-5E6D-4F07-AB23-C48AC725C60B}" dt="2023-05-26T10:40:20.683" v="870" actId="20577"/>
          <ac:spMkLst>
            <pc:docMk/>
            <pc:sldMk cId="2950995352" sldId="284"/>
            <ac:spMk id="8" creationId="{41BEA3D3-2A2E-0A8E-EA09-FFC0618E28EC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0:56:22" v="1129" actId="27636"/>
        <pc:sldMkLst>
          <pc:docMk/>
          <pc:sldMk cId="3335863697" sldId="285"/>
        </pc:sldMkLst>
        <pc:spChg chg="mod">
          <ac:chgData name="Thüss RM, Remi" userId="0a54d0de-b609-4555-b731-bb7267ce5668" providerId="ADAL" clId="{ED22D0A9-5E6D-4F07-AB23-C48AC725C60B}" dt="2023-05-26T07:08:05.220" v="121"/>
          <ac:spMkLst>
            <pc:docMk/>
            <pc:sldMk cId="3335863697" sldId="285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ED22D0A9-5E6D-4F07-AB23-C48AC725C60B}" dt="2023-05-26T10:48:14.938" v="1004" actId="478"/>
          <ac:spMkLst>
            <pc:docMk/>
            <pc:sldMk cId="3335863697" sldId="285"/>
            <ac:spMk id="6" creationId="{3DE72521-ECE9-6266-64CA-6C88331AD23C}"/>
          </ac:spMkLst>
        </pc:spChg>
        <pc:spChg chg="add mod">
          <ac:chgData name="Thüss RM, Remi" userId="0a54d0de-b609-4555-b731-bb7267ce5668" providerId="ADAL" clId="{ED22D0A9-5E6D-4F07-AB23-C48AC725C60B}" dt="2023-05-26T10:48:23.200" v="1006" actId="1076"/>
          <ac:spMkLst>
            <pc:docMk/>
            <pc:sldMk cId="3335863697" sldId="285"/>
            <ac:spMk id="7" creationId="{5377FCBC-7126-1BC9-AE0B-8C927DE6FD80}"/>
          </ac:spMkLst>
        </pc:spChg>
        <pc:spChg chg="mod">
          <ac:chgData name="Thüss RM, Remi" userId="0a54d0de-b609-4555-b731-bb7267ce5668" providerId="ADAL" clId="{ED22D0A9-5E6D-4F07-AB23-C48AC725C60B}" dt="2023-05-26T10:56:22" v="1129" actId="27636"/>
          <ac:spMkLst>
            <pc:docMk/>
            <pc:sldMk cId="3335863697" sldId="285"/>
            <ac:spMk id="8" creationId="{41BEA3D3-2A2E-0A8E-EA09-FFC0618E28EC}"/>
          </ac:spMkLst>
        </pc:spChg>
        <pc:spChg chg="add mod">
          <ac:chgData name="Thüss RM, Remi" userId="0a54d0de-b609-4555-b731-bb7267ce5668" providerId="ADAL" clId="{ED22D0A9-5E6D-4F07-AB23-C48AC725C60B}" dt="2023-05-26T10:48:32.728" v="1008" actId="1076"/>
          <ac:spMkLst>
            <pc:docMk/>
            <pc:sldMk cId="3335863697" sldId="285"/>
            <ac:spMk id="9" creationId="{4C10D7A9-5C06-5EE6-95D6-537CC9AD1D24}"/>
          </ac:spMkLst>
        </pc:spChg>
      </pc:sldChg>
      <pc:sldChg chg="modSp add mod">
        <pc:chgData name="Thüss RM, Remi" userId="0a54d0de-b609-4555-b731-bb7267ce5668" providerId="ADAL" clId="{ED22D0A9-5E6D-4F07-AB23-C48AC725C60B}" dt="2023-05-26T10:52:15.445" v="1103" actId="20577"/>
        <pc:sldMkLst>
          <pc:docMk/>
          <pc:sldMk cId="3771647021" sldId="286"/>
        </pc:sldMkLst>
        <pc:spChg chg="mod">
          <ac:chgData name="Thüss RM, Remi" userId="0a54d0de-b609-4555-b731-bb7267ce5668" providerId="ADAL" clId="{ED22D0A9-5E6D-4F07-AB23-C48AC725C60B}" dt="2023-05-26T07:08:10.637" v="122"/>
          <ac:spMkLst>
            <pc:docMk/>
            <pc:sldMk cId="3771647021" sldId="286"/>
            <ac:spMk id="5" creationId="{AF22ADAA-A962-8944-AD14-23A328386956}"/>
          </ac:spMkLst>
        </pc:spChg>
        <pc:spChg chg="mod">
          <ac:chgData name="Thüss RM, Remi" userId="0a54d0de-b609-4555-b731-bb7267ce5668" providerId="ADAL" clId="{ED22D0A9-5E6D-4F07-AB23-C48AC725C60B}" dt="2023-05-26T10:52:15.445" v="1103" actId="20577"/>
          <ac:spMkLst>
            <pc:docMk/>
            <pc:sldMk cId="3771647021" sldId="286"/>
            <ac:spMk id="8" creationId="{41BEA3D3-2A2E-0A8E-EA09-FFC0618E28EC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1:06:32.795" v="1239" actId="20577"/>
        <pc:sldMkLst>
          <pc:docMk/>
          <pc:sldMk cId="3886582072" sldId="287"/>
        </pc:sldMkLst>
        <pc:spChg chg="mod">
          <ac:chgData name="Thüss RM, Remi" userId="0a54d0de-b609-4555-b731-bb7267ce5668" providerId="ADAL" clId="{ED22D0A9-5E6D-4F07-AB23-C48AC725C60B}" dt="2023-05-26T07:08:15.426" v="123"/>
          <ac:spMkLst>
            <pc:docMk/>
            <pc:sldMk cId="3886582072" sldId="287"/>
            <ac:spMk id="5" creationId="{AF22ADAA-A962-8944-AD14-23A328386956}"/>
          </ac:spMkLst>
        </pc:spChg>
        <pc:spChg chg="add mod">
          <ac:chgData name="Thüss RM, Remi" userId="0a54d0de-b609-4555-b731-bb7267ce5668" providerId="ADAL" clId="{ED22D0A9-5E6D-4F07-AB23-C48AC725C60B}" dt="2023-05-26T11:06:32.795" v="1239" actId="20577"/>
          <ac:spMkLst>
            <pc:docMk/>
            <pc:sldMk cId="3886582072" sldId="287"/>
            <ac:spMk id="6" creationId="{F68C5FCA-8F43-F140-955E-CC1A49D08C8A}"/>
          </ac:spMkLst>
        </pc:spChg>
        <pc:spChg chg="del">
          <ac:chgData name="Thüss RM, Remi" userId="0a54d0de-b609-4555-b731-bb7267ce5668" providerId="ADAL" clId="{ED22D0A9-5E6D-4F07-AB23-C48AC725C60B}" dt="2023-05-26T11:04:53.127" v="1134" actId="478"/>
          <ac:spMkLst>
            <pc:docMk/>
            <pc:sldMk cId="3886582072" sldId="287"/>
            <ac:spMk id="8" creationId="{41BEA3D3-2A2E-0A8E-EA09-FFC0618E28EC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07:29:32.055" v="369"/>
        <pc:sldMkLst>
          <pc:docMk/>
          <pc:sldMk cId="3874116457" sldId="288"/>
        </pc:sldMkLst>
        <pc:spChg chg="add mod">
          <ac:chgData name="Thüss RM, Remi" userId="0a54d0de-b609-4555-b731-bb7267ce5668" providerId="ADAL" clId="{ED22D0A9-5E6D-4F07-AB23-C48AC725C60B}" dt="2023-05-26T07:29:32.055" v="369"/>
          <ac:spMkLst>
            <pc:docMk/>
            <pc:sldMk cId="3874116457" sldId="288"/>
            <ac:spMk id="6" creationId="{76FF83B6-D611-8160-93E5-E50763F4D318}"/>
          </ac:spMkLst>
        </pc:spChg>
        <pc:spChg chg="del">
          <ac:chgData name="Thüss RM, Remi" userId="0a54d0de-b609-4555-b731-bb7267ce5668" providerId="ADAL" clId="{ED22D0A9-5E6D-4F07-AB23-C48AC725C60B}" dt="2023-05-26T07:12:58.164" v="246" actId="478"/>
          <ac:spMkLst>
            <pc:docMk/>
            <pc:sldMk cId="3874116457" sldId="288"/>
            <ac:spMk id="13" creationId="{AACB48B9-62D7-4083-3A21-B8500B564CE1}"/>
          </ac:spMkLst>
        </pc:spChg>
      </pc:sldChg>
      <pc:sldChg chg="addSp delSp add mod">
        <pc:chgData name="Thüss RM, Remi" userId="0a54d0de-b609-4555-b731-bb7267ce5668" providerId="ADAL" clId="{ED22D0A9-5E6D-4F07-AB23-C48AC725C60B}" dt="2023-05-26T07:33:25.544" v="473" actId="478"/>
        <pc:sldMkLst>
          <pc:docMk/>
          <pc:sldMk cId="3578419703" sldId="289"/>
        </pc:sldMkLst>
        <pc:spChg chg="add del">
          <ac:chgData name="Thüss RM, Remi" userId="0a54d0de-b609-4555-b731-bb7267ce5668" providerId="ADAL" clId="{ED22D0A9-5E6D-4F07-AB23-C48AC725C60B}" dt="2023-05-26T07:33:25.544" v="473" actId="478"/>
          <ac:spMkLst>
            <pc:docMk/>
            <pc:sldMk cId="3578419703" sldId="289"/>
            <ac:spMk id="6" creationId="{93B6C685-C7CE-3509-36FA-060E869679CE}"/>
          </ac:spMkLst>
        </pc:spChg>
        <pc:spChg chg="add del">
          <ac:chgData name="Thüss RM, Remi" userId="0a54d0de-b609-4555-b731-bb7267ce5668" providerId="ADAL" clId="{ED22D0A9-5E6D-4F07-AB23-C48AC725C60B}" dt="2023-05-26T07:33:25.544" v="473" actId="478"/>
          <ac:spMkLst>
            <pc:docMk/>
            <pc:sldMk cId="3578419703" sldId="289"/>
            <ac:spMk id="7" creationId="{8B011813-0661-9AA3-ED76-F52B9AE591B4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07:39:34.239" v="533" actId="1076"/>
        <pc:sldMkLst>
          <pc:docMk/>
          <pc:sldMk cId="727839948" sldId="290"/>
        </pc:sldMkLst>
        <pc:spChg chg="add mod">
          <ac:chgData name="Thüss RM, Remi" userId="0a54d0de-b609-4555-b731-bb7267ce5668" providerId="ADAL" clId="{ED22D0A9-5E6D-4F07-AB23-C48AC725C60B}" dt="2023-05-26T07:38:00.564" v="529" actId="1076"/>
          <ac:spMkLst>
            <pc:docMk/>
            <pc:sldMk cId="727839948" sldId="290"/>
            <ac:spMk id="6" creationId="{96DA0FC4-1DE3-C79A-87E9-62F0639F9EC8}"/>
          </ac:spMkLst>
        </pc:spChg>
        <pc:spChg chg="add mod">
          <ac:chgData name="Thüss RM, Remi" userId="0a54d0de-b609-4555-b731-bb7267ce5668" providerId="ADAL" clId="{ED22D0A9-5E6D-4F07-AB23-C48AC725C60B}" dt="2023-05-26T07:38:23.061" v="531" actId="1076"/>
          <ac:spMkLst>
            <pc:docMk/>
            <pc:sldMk cId="727839948" sldId="290"/>
            <ac:spMk id="8" creationId="{91F3B9CD-2EBE-5ADB-5927-8B829284043B}"/>
          </ac:spMkLst>
        </pc:spChg>
        <pc:spChg chg="add mod">
          <ac:chgData name="Thüss RM, Remi" userId="0a54d0de-b609-4555-b731-bb7267ce5668" providerId="ADAL" clId="{ED22D0A9-5E6D-4F07-AB23-C48AC725C60B}" dt="2023-05-26T07:39:34.239" v="533" actId="1076"/>
          <ac:spMkLst>
            <pc:docMk/>
            <pc:sldMk cId="727839948" sldId="290"/>
            <ac:spMk id="9" creationId="{EDE15DD6-7689-F87B-C070-B62AD275D492}"/>
          </ac:spMkLst>
        </pc:spChg>
        <pc:picChg chg="del">
          <ac:chgData name="Thüss RM, Remi" userId="0a54d0de-b609-4555-b731-bb7267ce5668" providerId="ADAL" clId="{ED22D0A9-5E6D-4F07-AB23-C48AC725C60B}" dt="2023-05-26T07:35:30.191" v="480" actId="478"/>
          <ac:picMkLst>
            <pc:docMk/>
            <pc:sldMk cId="727839948" sldId="290"/>
            <ac:picMk id="7" creationId="{1AF9D7D4-EF62-7AD7-069D-2F2B33FF1D4E}"/>
          </ac:picMkLst>
        </pc:picChg>
      </pc:sldChg>
      <pc:sldChg chg="modSp add mod">
        <pc:chgData name="Thüss RM, Remi" userId="0a54d0de-b609-4555-b731-bb7267ce5668" providerId="ADAL" clId="{ED22D0A9-5E6D-4F07-AB23-C48AC725C60B}" dt="2023-05-26T10:35:13.962" v="810"/>
        <pc:sldMkLst>
          <pc:docMk/>
          <pc:sldMk cId="4037105581" sldId="291"/>
        </pc:sldMkLst>
        <pc:spChg chg="mod">
          <ac:chgData name="Thüss RM, Remi" userId="0a54d0de-b609-4555-b731-bb7267ce5668" providerId="ADAL" clId="{ED22D0A9-5E6D-4F07-AB23-C48AC725C60B}" dt="2023-05-26T07:46:15.611" v="664" actId="20577"/>
          <ac:spMkLst>
            <pc:docMk/>
            <pc:sldMk cId="4037105581" sldId="291"/>
            <ac:spMk id="5" creationId="{AF22ADAA-A962-8944-AD14-23A328386956}"/>
          </ac:spMkLst>
        </pc:spChg>
        <pc:spChg chg="mod">
          <ac:chgData name="Thüss RM, Remi" userId="0a54d0de-b609-4555-b731-bb7267ce5668" providerId="ADAL" clId="{ED22D0A9-5E6D-4F07-AB23-C48AC725C60B}" dt="2023-05-26T10:35:13.962" v="810"/>
          <ac:spMkLst>
            <pc:docMk/>
            <pc:sldMk cId="4037105581" sldId="291"/>
            <ac:spMk id="8" creationId="{41BEA3D3-2A2E-0A8E-EA09-FFC0618E28EC}"/>
          </ac:spMkLst>
        </pc:spChg>
      </pc:sldChg>
      <pc:sldChg chg="modSp add mod ord">
        <pc:chgData name="Thüss RM, Remi" userId="0a54d0de-b609-4555-b731-bb7267ce5668" providerId="ADAL" clId="{ED22D0A9-5E6D-4F07-AB23-C48AC725C60B}" dt="2023-05-26T10:35:10.800" v="809"/>
        <pc:sldMkLst>
          <pc:docMk/>
          <pc:sldMk cId="222673347" sldId="292"/>
        </pc:sldMkLst>
        <pc:spChg chg="mod">
          <ac:chgData name="Thüss RM, Remi" userId="0a54d0de-b609-4555-b731-bb7267ce5668" providerId="ADAL" clId="{ED22D0A9-5E6D-4F07-AB23-C48AC725C60B}" dt="2023-05-26T10:35:10.800" v="809"/>
          <ac:spMkLst>
            <pc:docMk/>
            <pc:sldMk cId="222673347" sldId="292"/>
            <ac:spMk id="8" creationId="{41BEA3D3-2A2E-0A8E-EA09-FFC0618E28EC}"/>
          </ac:spMkLst>
        </pc:spChg>
      </pc:sldChg>
      <pc:sldChg chg="modSp add mod">
        <pc:chgData name="Thüss RM, Remi" userId="0a54d0de-b609-4555-b731-bb7267ce5668" providerId="ADAL" clId="{ED22D0A9-5E6D-4F07-AB23-C48AC725C60B}" dt="2023-05-26T10:35:17.016" v="811"/>
        <pc:sldMkLst>
          <pc:docMk/>
          <pc:sldMk cId="2446110571" sldId="293"/>
        </pc:sldMkLst>
        <pc:spChg chg="mod">
          <ac:chgData name="Thüss RM, Remi" userId="0a54d0de-b609-4555-b731-bb7267ce5668" providerId="ADAL" clId="{ED22D0A9-5E6D-4F07-AB23-C48AC725C60B}" dt="2023-05-26T07:46:08.733" v="659" actId="20577"/>
          <ac:spMkLst>
            <pc:docMk/>
            <pc:sldMk cId="2446110571" sldId="293"/>
            <ac:spMk id="5" creationId="{AF22ADAA-A962-8944-AD14-23A328386956}"/>
          </ac:spMkLst>
        </pc:spChg>
        <pc:spChg chg="mod">
          <ac:chgData name="Thüss RM, Remi" userId="0a54d0de-b609-4555-b731-bb7267ce5668" providerId="ADAL" clId="{ED22D0A9-5E6D-4F07-AB23-C48AC725C60B}" dt="2023-05-26T10:35:17.016" v="811"/>
          <ac:spMkLst>
            <pc:docMk/>
            <pc:sldMk cId="2446110571" sldId="293"/>
            <ac:spMk id="8" creationId="{41BEA3D3-2A2E-0A8E-EA09-FFC0618E28EC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0:43:51.431" v="915" actId="1036"/>
        <pc:sldMkLst>
          <pc:docMk/>
          <pc:sldMk cId="1430671990" sldId="294"/>
        </pc:sldMkLst>
        <pc:spChg chg="add mod">
          <ac:chgData name="Thüss RM, Remi" userId="0a54d0de-b609-4555-b731-bb7267ce5668" providerId="ADAL" clId="{ED22D0A9-5E6D-4F07-AB23-C48AC725C60B}" dt="2023-05-26T10:43:18.714" v="891" actId="14100"/>
          <ac:spMkLst>
            <pc:docMk/>
            <pc:sldMk cId="1430671990" sldId="294"/>
            <ac:spMk id="6" creationId="{767CC214-ABB2-20E1-E94D-0D699DDABE35}"/>
          </ac:spMkLst>
        </pc:spChg>
        <pc:spChg chg="add mod">
          <ac:chgData name="Thüss RM, Remi" userId="0a54d0de-b609-4555-b731-bb7267ce5668" providerId="ADAL" clId="{ED22D0A9-5E6D-4F07-AB23-C48AC725C60B}" dt="2023-05-26T10:43:29.894" v="894" actId="1076"/>
          <ac:spMkLst>
            <pc:docMk/>
            <pc:sldMk cId="1430671990" sldId="294"/>
            <ac:spMk id="7" creationId="{674D69A4-43CE-C02A-44D8-EEF30FEA6DF2}"/>
          </ac:spMkLst>
        </pc:spChg>
        <pc:spChg chg="del mod">
          <ac:chgData name="Thüss RM, Remi" userId="0a54d0de-b609-4555-b731-bb7267ce5668" providerId="ADAL" clId="{ED22D0A9-5E6D-4F07-AB23-C48AC725C60B}" dt="2023-05-26T10:43:01.145" v="886" actId="478"/>
          <ac:spMkLst>
            <pc:docMk/>
            <pc:sldMk cId="1430671990" sldId="294"/>
            <ac:spMk id="8" creationId="{41BEA3D3-2A2E-0A8E-EA09-FFC0618E28EC}"/>
          </ac:spMkLst>
        </pc:spChg>
        <pc:spChg chg="add mod">
          <ac:chgData name="Thüss RM, Remi" userId="0a54d0de-b609-4555-b731-bb7267ce5668" providerId="ADAL" clId="{ED22D0A9-5E6D-4F07-AB23-C48AC725C60B}" dt="2023-05-26T10:43:51.431" v="915" actId="1036"/>
          <ac:spMkLst>
            <pc:docMk/>
            <pc:sldMk cId="1430671990" sldId="294"/>
            <ac:spMk id="9" creationId="{FDFE468F-56ED-C08F-4171-1E7E7002DC64}"/>
          </ac:spMkLst>
        </pc:spChg>
        <pc:spChg chg="add del mod">
          <ac:chgData name="Thüss RM, Remi" userId="0a54d0de-b609-4555-b731-bb7267ce5668" providerId="ADAL" clId="{ED22D0A9-5E6D-4F07-AB23-C48AC725C60B}" dt="2023-05-26T10:43:04.267" v="887" actId="478"/>
          <ac:spMkLst>
            <pc:docMk/>
            <pc:sldMk cId="1430671990" sldId="294"/>
            <ac:spMk id="11" creationId="{DA3D4011-27A6-625E-909F-41B1584DBFE5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0:57:01.456" v="1133" actId="27636"/>
        <pc:sldMkLst>
          <pc:docMk/>
          <pc:sldMk cId="2374863559" sldId="295"/>
        </pc:sldMkLst>
        <pc:spChg chg="del mod">
          <ac:chgData name="Thüss RM, Remi" userId="0a54d0de-b609-4555-b731-bb7267ce5668" providerId="ADAL" clId="{ED22D0A9-5E6D-4F07-AB23-C48AC725C60B}" dt="2023-05-26T10:48:39.546" v="1009" actId="478"/>
          <ac:spMkLst>
            <pc:docMk/>
            <pc:sldMk cId="2374863559" sldId="295"/>
            <ac:spMk id="6" creationId="{3DE72521-ECE9-6266-64CA-6C88331AD23C}"/>
          </ac:spMkLst>
        </pc:spChg>
        <pc:spChg chg="del">
          <ac:chgData name="Thüss RM, Remi" userId="0a54d0de-b609-4555-b731-bb7267ce5668" providerId="ADAL" clId="{ED22D0A9-5E6D-4F07-AB23-C48AC725C60B}" dt="2023-05-26T10:47:45.854" v="997" actId="478"/>
          <ac:spMkLst>
            <pc:docMk/>
            <pc:sldMk cId="2374863559" sldId="295"/>
            <ac:spMk id="7" creationId="{5377FCBC-7126-1BC9-AE0B-8C927DE6FD80}"/>
          </ac:spMkLst>
        </pc:spChg>
        <pc:spChg chg="mod">
          <ac:chgData name="Thüss RM, Remi" userId="0a54d0de-b609-4555-b731-bb7267ce5668" providerId="ADAL" clId="{ED22D0A9-5E6D-4F07-AB23-C48AC725C60B}" dt="2023-05-26T10:57:01.456" v="1133" actId="27636"/>
          <ac:spMkLst>
            <pc:docMk/>
            <pc:sldMk cId="2374863559" sldId="295"/>
            <ac:spMk id="8" creationId="{41BEA3D3-2A2E-0A8E-EA09-FFC0618E28EC}"/>
          </ac:spMkLst>
        </pc:spChg>
        <pc:spChg chg="add mod">
          <ac:chgData name="Thüss RM, Remi" userId="0a54d0de-b609-4555-b731-bb7267ce5668" providerId="ADAL" clId="{ED22D0A9-5E6D-4F07-AB23-C48AC725C60B}" dt="2023-05-26T10:49:42.693" v="1048" actId="20577"/>
          <ac:spMkLst>
            <pc:docMk/>
            <pc:sldMk cId="2374863559" sldId="295"/>
            <ac:spMk id="9" creationId="{17EBABC4-8701-D703-605B-8478145C3948}"/>
          </ac:spMkLst>
        </pc:spChg>
        <pc:spChg chg="add mod">
          <ac:chgData name="Thüss RM, Remi" userId="0a54d0de-b609-4555-b731-bb7267ce5668" providerId="ADAL" clId="{ED22D0A9-5E6D-4F07-AB23-C48AC725C60B}" dt="2023-05-26T10:48:39.775" v="1010"/>
          <ac:spMkLst>
            <pc:docMk/>
            <pc:sldMk cId="2374863559" sldId="295"/>
            <ac:spMk id="10" creationId="{4FE2317D-AC26-5314-260D-F1B7B928A3E9}"/>
          </ac:spMkLst>
        </pc:spChg>
      </pc:sldChg>
      <pc:sldChg chg="addSp modSp add mod">
        <pc:chgData name="Thüss RM, Remi" userId="0a54d0de-b609-4555-b731-bb7267ce5668" providerId="ADAL" clId="{ED22D0A9-5E6D-4F07-AB23-C48AC725C60B}" dt="2023-05-26T10:54:31.521" v="1117" actId="1076"/>
        <pc:sldMkLst>
          <pc:docMk/>
          <pc:sldMk cId="3614033040" sldId="296"/>
        </pc:sldMkLst>
        <pc:spChg chg="add mod">
          <ac:chgData name="Thüss RM, Remi" userId="0a54d0de-b609-4555-b731-bb7267ce5668" providerId="ADAL" clId="{ED22D0A9-5E6D-4F07-AB23-C48AC725C60B}" dt="2023-05-26T10:54:27.568" v="1116" actId="1076"/>
          <ac:spMkLst>
            <pc:docMk/>
            <pc:sldMk cId="3614033040" sldId="296"/>
            <ac:spMk id="6" creationId="{88B3EC9F-94E3-C77E-C129-3001D953AA93}"/>
          </ac:spMkLst>
        </pc:spChg>
        <pc:spChg chg="add mod">
          <ac:chgData name="Thüss RM, Remi" userId="0a54d0de-b609-4555-b731-bb7267ce5668" providerId="ADAL" clId="{ED22D0A9-5E6D-4F07-AB23-C48AC725C60B}" dt="2023-05-26T10:54:31.521" v="1117" actId="1076"/>
          <ac:spMkLst>
            <pc:docMk/>
            <pc:sldMk cId="3614033040" sldId="296"/>
            <ac:spMk id="7" creationId="{9A9F7C1B-ACCD-8FCB-AADD-32F3D446336B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1:10:01.256" v="1254" actId="1076"/>
        <pc:sldMkLst>
          <pc:docMk/>
          <pc:sldMk cId="2658837546" sldId="297"/>
        </pc:sldMkLst>
        <pc:spChg chg="del">
          <ac:chgData name="Thüss RM, Remi" userId="0a54d0de-b609-4555-b731-bb7267ce5668" providerId="ADAL" clId="{ED22D0A9-5E6D-4F07-AB23-C48AC725C60B}" dt="2023-05-26T11:06:43.842" v="1241" actId="478"/>
          <ac:spMkLst>
            <pc:docMk/>
            <pc:sldMk cId="2658837546" sldId="297"/>
            <ac:spMk id="6" creationId="{F68C5FCA-8F43-F140-955E-CC1A49D08C8A}"/>
          </ac:spMkLst>
        </pc:spChg>
        <pc:spChg chg="add del mod">
          <ac:chgData name="Thüss RM, Remi" userId="0a54d0de-b609-4555-b731-bb7267ce5668" providerId="ADAL" clId="{ED22D0A9-5E6D-4F07-AB23-C48AC725C60B}" dt="2023-05-26T11:09:13.308" v="1243"/>
          <ac:spMkLst>
            <pc:docMk/>
            <pc:sldMk cId="2658837546" sldId="297"/>
            <ac:spMk id="7" creationId="{AA024FE4-0529-5470-C3C2-E39AF4A22247}"/>
          </ac:spMkLst>
        </pc:spChg>
        <pc:spChg chg="add mod">
          <ac:chgData name="Thüss RM, Remi" userId="0a54d0de-b609-4555-b731-bb7267ce5668" providerId="ADAL" clId="{ED22D0A9-5E6D-4F07-AB23-C48AC725C60B}" dt="2023-05-26T11:09:34.078" v="1251" actId="20577"/>
          <ac:spMkLst>
            <pc:docMk/>
            <pc:sldMk cId="2658837546" sldId="297"/>
            <ac:spMk id="8" creationId="{44D3E349-0394-13EF-D44D-51357A72E9F1}"/>
          </ac:spMkLst>
        </pc:spChg>
        <pc:spChg chg="add mod">
          <ac:chgData name="Thüss RM, Remi" userId="0a54d0de-b609-4555-b731-bb7267ce5668" providerId="ADAL" clId="{ED22D0A9-5E6D-4F07-AB23-C48AC725C60B}" dt="2023-05-26T11:10:01.256" v="1254" actId="1076"/>
          <ac:spMkLst>
            <pc:docMk/>
            <pc:sldMk cId="2658837546" sldId="297"/>
            <ac:spMk id="9" creationId="{4A0CDCD2-5B7B-9550-A6D8-C2F8A1B301DF}"/>
          </ac:spMkLst>
        </pc:spChg>
        <pc:spChg chg="add mod">
          <ac:chgData name="Thüss RM, Remi" userId="0a54d0de-b609-4555-b731-bb7267ce5668" providerId="ADAL" clId="{ED22D0A9-5E6D-4F07-AB23-C48AC725C60B}" dt="2023-05-26T11:09:57.111" v="1253" actId="1076"/>
          <ac:spMkLst>
            <pc:docMk/>
            <pc:sldMk cId="2658837546" sldId="297"/>
            <ac:spMk id="10" creationId="{C656BBCE-5DE7-32A5-8F3C-61E071883AC8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1:10:38.768" v="1266" actId="14100"/>
        <pc:sldMkLst>
          <pc:docMk/>
          <pc:sldMk cId="2803537031" sldId="298"/>
        </pc:sldMkLst>
        <pc:spChg chg="add del mod">
          <ac:chgData name="Thüss RM, Remi" userId="0a54d0de-b609-4555-b731-bb7267ce5668" providerId="ADAL" clId="{ED22D0A9-5E6D-4F07-AB23-C48AC725C60B}" dt="2023-05-26T11:10:26.110" v="1258"/>
          <ac:spMkLst>
            <pc:docMk/>
            <pc:sldMk cId="2803537031" sldId="298"/>
            <ac:spMk id="6" creationId="{2F2AB07B-161C-FF04-25CF-C069B067564A}"/>
          </ac:spMkLst>
        </pc:spChg>
        <pc:spChg chg="add mod">
          <ac:chgData name="Thüss RM, Remi" userId="0a54d0de-b609-4555-b731-bb7267ce5668" providerId="ADAL" clId="{ED22D0A9-5E6D-4F07-AB23-C48AC725C60B}" dt="2023-05-26T11:10:38.768" v="1266" actId="14100"/>
          <ac:spMkLst>
            <pc:docMk/>
            <pc:sldMk cId="2803537031" sldId="298"/>
            <ac:spMk id="7" creationId="{8AF41E3B-506F-C803-BF1C-F25C341B811E}"/>
          </ac:spMkLst>
        </pc:spChg>
        <pc:spChg chg="del mod">
          <ac:chgData name="Thüss RM, Remi" userId="0a54d0de-b609-4555-b731-bb7267ce5668" providerId="ADAL" clId="{ED22D0A9-5E6D-4F07-AB23-C48AC725C60B}" dt="2023-05-26T11:10:30.358" v="1259" actId="478"/>
          <ac:spMkLst>
            <pc:docMk/>
            <pc:sldMk cId="2803537031" sldId="298"/>
            <ac:spMk id="9" creationId="{4A0CDCD2-5B7B-9550-A6D8-C2F8A1B301DF}"/>
          </ac:spMkLst>
        </pc:spChg>
      </pc:sldChg>
    </pc:docChg>
  </pc:docChgLst>
  <pc:docChgLst>
    <pc:chgData name="Thüss RM, Remi" userId="0a54d0de-b609-4555-b731-bb7267ce5668" providerId="ADAL" clId="{DA181369-5D7E-48A7-93D0-F82AF445A779}"/>
    <pc:docChg chg="delSld modSld modSection">
      <pc:chgData name="Thüss RM, Remi" userId="0a54d0de-b609-4555-b731-bb7267ce5668" providerId="ADAL" clId="{DA181369-5D7E-48A7-93D0-F82AF445A779}" dt="2023-05-09T13:46:45.262" v="2" actId="20577"/>
      <pc:docMkLst>
        <pc:docMk/>
      </pc:docMkLst>
      <pc:sldChg chg="modSp mod">
        <pc:chgData name="Thüss RM, Remi" userId="0a54d0de-b609-4555-b731-bb7267ce5668" providerId="ADAL" clId="{DA181369-5D7E-48A7-93D0-F82AF445A779}" dt="2023-05-09T13:46:35.311" v="0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DA181369-5D7E-48A7-93D0-F82AF445A779}" dt="2023-05-09T13:46:35.311" v="0" actId="20577"/>
          <ac:spMkLst>
            <pc:docMk/>
            <pc:sldMk cId="1631541359" sldId="262"/>
            <ac:spMk id="6" creationId="{5607DDF2-4BD5-AE44-B338-9D054C7D1C9E}"/>
          </ac:spMkLst>
        </pc:spChg>
      </pc:sldChg>
      <pc:sldChg chg="modSp mod">
        <pc:chgData name="Thüss RM, Remi" userId="0a54d0de-b609-4555-b731-bb7267ce5668" providerId="ADAL" clId="{DA181369-5D7E-48A7-93D0-F82AF445A779}" dt="2023-05-09T13:46:45.262" v="2" actId="20577"/>
        <pc:sldMkLst>
          <pc:docMk/>
          <pc:sldMk cId="3023644067" sldId="264"/>
        </pc:sldMkLst>
        <pc:spChg chg="mod">
          <ac:chgData name="Thüss RM, Remi" userId="0a54d0de-b609-4555-b731-bb7267ce5668" providerId="ADAL" clId="{DA181369-5D7E-48A7-93D0-F82AF445A779}" dt="2023-05-09T13:46:45.262" v="2" actId="20577"/>
          <ac:spMkLst>
            <pc:docMk/>
            <pc:sldMk cId="3023644067" sldId="264"/>
            <ac:spMk id="7" creationId="{0939731C-28E0-004F-98AB-84BD09FFDA9F}"/>
          </ac:spMkLst>
        </pc:spChg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2701982780" sldId="275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3650350678" sldId="276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153556328" sldId="277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829720153" sldId="278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1579076053" sldId="279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2358882096" sldId="2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9DA4D-710C-8F4D-9125-F87DA00880AD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F732A-2549-D84D-9419-1C469A76EE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203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04B00AC9-17C0-1A4D-9F40-0D8E027212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DDADD3F-4156-E845-9B06-9FA1F374F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tx1">
                  <a:lumMod val="99788"/>
                  <a:alpha val="49557"/>
                </a:schemeClr>
              </a:gs>
              <a:gs pos="100000">
                <a:schemeClr val="bg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64B3F5-17D1-3142-A921-20653F684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27" y="2498769"/>
            <a:ext cx="6369345" cy="18604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30DA3285-7C59-E84F-B1EF-0E39A67CC885}"/>
              </a:ext>
            </a:extLst>
          </p:cNvPr>
          <p:cNvSpPr txBox="1"/>
          <p:nvPr userDrawn="1"/>
        </p:nvSpPr>
        <p:spPr>
          <a:xfrm>
            <a:off x="0" y="-348812"/>
            <a:ext cx="22449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err="1"/>
              <a:t>Kies</a:t>
            </a:r>
            <a:r>
              <a:rPr lang="en-GB" sz="1200" dirty="0"/>
              <a:t> </a:t>
            </a:r>
            <a:r>
              <a:rPr lang="en-GB" sz="1200" dirty="0" err="1"/>
              <a:t>één</a:t>
            </a:r>
            <a:r>
              <a:rPr lang="en-GB" sz="1200" dirty="0"/>
              <a:t> van de twee </a:t>
            </a:r>
            <a:r>
              <a:rPr lang="en-GB" sz="1200" dirty="0" err="1"/>
              <a:t>titeldia’s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86313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484C6-63F5-0E4A-897A-6A786CCF0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59" y="6375896"/>
            <a:ext cx="2868035" cy="163421"/>
          </a:xfrm>
          <a:prstGeom prst="rect">
            <a:avLst/>
          </a:prstGeom>
        </p:spPr>
      </p:pic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6288960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10255633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8596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8596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8" name="Tijdelijke aanduiding voor afbeelding 8">
            <a:extLst>
              <a:ext uri="{FF2B5EF4-FFF2-40B4-BE49-F238E27FC236}">
                <a16:creationId xmlns:a16="http://schemas.microsoft.com/office/drawing/2014/main" id="{7578B679-CA71-D949-BECB-77C78A5D5C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79875" cy="6858000"/>
          </a:xfrm>
          <a:prstGeom prst="rect">
            <a:avLst/>
          </a:prstGeom>
          <a:blipFill>
            <a:blip r:embed="rId4"/>
            <a:srcRect/>
            <a:stretch>
              <a:fillRect b="-78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246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484C6-63F5-0E4A-897A-6A786CCF0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59" y="6375896"/>
            <a:ext cx="2868035" cy="163421"/>
          </a:xfrm>
          <a:prstGeom prst="rect">
            <a:avLst/>
          </a:prstGeom>
        </p:spPr>
      </p:pic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7987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6288960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10255633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8596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8596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553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met streamer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23">
            <a:extLst>
              <a:ext uri="{FF2B5EF4-FFF2-40B4-BE49-F238E27FC236}">
                <a16:creationId xmlns:a16="http://schemas.microsoft.com/office/drawing/2014/main" id="{EE4F57E5-CAF1-2F4E-BCCD-703840FDA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1557" y="3169595"/>
            <a:ext cx="4206240" cy="2448560"/>
          </a:xfrm>
          <a:prstGeom prst="rect">
            <a:avLst/>
          </a:prstGeom>
        </p:spPr>
        <p:txBody>
          <a:bodyPr anchor="ctr"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‘Hier is ruimte voor een (vast) Hanze beeld met </a:t>
            </a:r>
            <a:r>
              <a:rPr lang="nl-NL" dirty="0" err="1"/>
              <a:t>streamertekst</a:t>
            </a:r>
            <a:r>
              <a:rPr lang="nl-NL" dirty="0"/>
              <a:t>’</a:t>
            </a:r>
            <a:endParaRPr lang="en-GB" dirty="0"/>
          </a:p>
        </p:txBody>
      </p:sp>
      <p:sp>
        <p:nvSpPr>
          <p:cNvPr id="6" name="Vrije vorm 5">
            <a:extLst>
              <a:ext uri="{FF2B5EF4-FFF2-40B4-BE49-F238E27FC236}">
                <a16:creationId xmlns:a16="http://schemas.microsoft.com/office/drawing/2014/main" id="{38BCD55D-D333-C443-A628-9A5902572E5D}"/>
              </a:ext>
            </a:extLst>
          </p:cNvPr>
          <p:cNvSpPr/>
          <p:nvPr userDrawn="1"/>
        </p:nvSpPr>
        <p:spPr>
          <a:xfrm>
            <a:off x="1106488" y="2858754"/>
            <a:ext cx="867897" cy="3070242"/>
          </a:xfrm>
          <a:custGeom>
            <a:avLst/>
            <a:gdLst>
              <a:gd name="connsiteX0" fmla="*/ 1 w 867897"/>
              <a:gd name="connsiteY0" fmla="*/ 0 h 3070242"/>
              <a:gd name="connsiteX1" fmla="*/ 867897 w 867897"/>
              <a:gd name="connsiteY1" fmla="*/ 0 h 3070242"/>
              <a:gd name="connsiteX2" fmla="*/ 867897 w 867897"/>
              <a:gd name="connsiteY2" fmla="*/ 155750 h 3070242"/>
              <a:gd name="connsiteX3" fmla="*/ 155749 w 867897"/>
              <a:gd name="connsiteY3" fmla="*/ 155750 h 3070242"/>
              <a:gd name="connsiteX4" fmla="*/ 155749 w 867897"/>
              <a:gd name="connsiteY4" fmla="*/ 2914493 h 3070242"/>
              <a:gd name="connsiteX5" fmla="*/ 867896 w 867897"/>
              <a:gd name="connsiteY5" fmla="*/ 2914493 h 3070242"/>
              <a:gd name="connsiteX6" fmla="*/ 867896 w 867897"/>
              <a:gd name="connsiteY6" fmla="*/ 3070242 h 3070242"/>
              <a:gd name="connsiteX7" fmla="*/ 1 w 867897"/>
              <a:gd name="connsiteY7" fmla="*/ 3070242 h 3070242"/>
              <a:gd name="connsiteX8" fmla="*/ 1 w 867897"/>
              <a:gd name="connsiteY8" fmla="*/ 2914493 h 3070242"/>
              <a:gd name="connsiteX9" fmla="*/ 0 w 867897"/>
              <a:gd name="connsiteY9" fmla="*/ 2914493 h 3070242"/>
              <a:gd name="connsiteX10" fmla="*/ 0 w 867897"/>
              <a:gd name="connsiteY10" fmla="*/ 81431 h 3070242"/>
              <a:gd name="connsiteX11" fmla="*/ 1 w 867897"/>
              <a:gd name="connsiteY11" fmla="*/ 81431 h 307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897" h="3070242">
                <a:moveTo>
                  <a:pt x="1" y="0"/>
                </a:moveTo>
                <a:lnTo>
                  <a:pt x="867897" y="0"/>
                </a:lnTo>
                <a:lnTo>
                  <a:pt x="867897" y="155750"/>
                </a:lnTo>
                <a:lnTo>
                  <a:pt x="155749" y="155750"/>
                </a:lnTo>
                <a:lnTo>
                  <a:pt x="155749" y="2914493"/>
                </a:lnTo>
                <a:lnTo>
                  <a:pt x="867896" y="2914493"/>
                </a:lnTo>
                <a:lnTo>
                  <a:pt x="867896" y="3070242"/>
                </a:lnTo>
                <a:lnTo>
                  <a:pt x="1" y="3070242"/>
                </a:lnTo>
                <a:lnTo>
                  <a:pt x="1" y="2914493"/>
                </a:lnTo>
                <a:lnTo>
                  <a:pt x="0" y="2914493"/>
                </a:lnTo>
                <a:lnTo>
                  <a:pt x="0" y="81431"/>
                </a:lnTo>
                <a:lnTo>
                  <a:pt x="1" y="814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" name="Vrije vorm 7">
            <a:extLst>
              <a:ext uri="{FF2B5EF4-FFF2-40B4-BE49-F238E27FC236}">
                <a16:creationId xmlns:a16="http://schemas.microsoft.com/office/drawing/2014/main" id="{F02FB246-1B1B-3646-9111-518CE7ABF801}"/>
              </a:ext>
            </a:extLst>
          </p:cNvPr>
          <p:cNvSpPr/>
          <p:nvPr userDrawn="1"/>
        </p:nvSpPr>
        <p:spPr>
          <a:xfrm flipH="1">
            <a:off x="5454968" y="2858754"/>
            <a:ext cx="867897" cy="3070242"/>
          </a:xfrm>
          <a:custGeom>
            <a:avLst/>
            <a:gdLst>
              <a:gd name="connsiteX0" fmla="*/ 1 w 867897"/>
              <a:gd name="connsiteY0" fmla="*/ 0 h 3070242"/>
              <a:gd name="connsiteX1" fmla="*/ 867897 w 867897"/>
              <a:gd name="connsiteY1" fmla="*/ 0 h 3070242"/>
              <a:gd name="connsiteX2" fmla="*/ 867897 w 867897"/>
              <a:gd name="connsiteY2" fmla="*/ 155750 h 3070242"/>
              <a:gd name="connsiteX3" fmla="*/ 155749 w 867897"/>
              <a:gd name="connsiteY3" fmla="*/ 155750 h 3070242"/>
              <a:gd name="connsiteX4" fmla="*/ 155749 w 867897"/>
              <a:gd name="connsiteY4" fmla="*/ 2914493 h 3070242"/>
              <a:gd name="connsiteX5" fmla="*/ 867896 w 867897"/>
              <a:gd name="connsiteY5" fmla="*/ 2914493 h 3070242"/>
              <a:gd name="connsiteX6" fmla="*/ 867896 w 867897"/>
              <a:gd name="connsiteY6" fmla="*/ 3070242 h 3070242"/>
              <a:gd name="connsiteX7" fmla="*/ 1 w 867897"/>
              <a:gd name="connsiteY7" fmla="*/ 3070242 h 3070242"/>
              <a:gd name="connsiteX8" fmla="*/ 1 w 867897"/>
              <a:gd name="connsiteY8" fmla="*/ 2914493 h 3070242"/>
              <a:gd name="connsiteX9" fmla="*/ 0 w 867897"/>
              <a:gd name="connsiteY9" fmla="*/ 2914493 h 3070242"/>
              <a:gd name="connsiteX10" fmla="*/ 0 w 867897"/>
              <a:gd name="connsiteY10" fmla="*/ 81431 h 3070242"/>
              <a:gd name="connsiteX11" fmla="*/ 1 w 867897"/>
              <a:gd name="connsiteY11" fmla="*/ 81431 h 307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897" h="3070242">
                <a:moveTo>
                  <a:pt x="1" y="0"/>
                </a:moveTo>
                <a:lnTo>
                  <a:pt x="867897" y="0"/>
                </a:lnTo>
                <a:lnTo>
                  <a:pt x="867897" y="155750"/>
                </a:lnTo>
                <a:lnTo>
                  <a:pt x="155749" y="155750"/>
                </a:lnTo>
                <a:lnTo>
                  <a:pt x="155749" y="2914493"/>
                </a:lnTo>
                <a:lnTo>
                  <a:pt x="867896" y="2914493"/>
                </a:lnTo>
                <a:lnTo>
                  <a:pt x="867896" y="3070242"/>
                </a:lnTo>
                <a:lnTo>
                  <a:pt x="1" y="3070242"/>
                </a:lnTo>
                <a:lnTo>
                  <a:pt x="1" y="2914493"/>
                </a:lnTo>
                <a:lnTo>
                  <a:pt x="0" y="2914493"/>
                </a:lnTo>
                <a:lnTo>
                  <a:pt x="0" y="81431"/>
                </a:lnTo>
                <a:lnTo>
                  <a:pt x="1" y="814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159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eld met streamer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22">
            <a:extLst>
              <a:ext uri="{FF2B5EF4-FFF2-40B4-BE49-F238E27FC236}">
                <a16:creationId xmlns:a16="http://schemas.microsoft.com/office/drawing/2014/main" id="{F21B2B71-7F3D-FA4B-B69A-FAE14A980D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Titel 23">
            <a:extLst>
              <a:ext uri="{FF2B5EF4-FFF2-40B4-BE49-F238E27FC236}">
                <a16:creationId xmlns:a16="http://schemas.microsoft.com/office/drawing/2014/main" id="{EE4F57E5-CAF1-2F4E-BCCD-703840FDA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1557" y="3169595"/>
            <a:ext cx="4206240" cy="2448560"/>
          </a:xfrm>
          <a:prstGeom prst="rect">
            <a:avLst/>
          </a:prstGeom>
        </p:spPr>
        <p:txBody>
          <a:bodyPr anchor="ctr"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‘Hier is ruimte voor een (vast) Hanze beeld met </a:t>
            </a:r>
            <a:r>
              <a:rPr lang="nl-NL" dirty="0" err="1"/>
              <a:t>streamertekst</a:t>
            </a:r>
            <a:r>
              <a:rPr lang="nl-NL" dirty="0"/>
              <a:t>’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3805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ulpmiddel - verlo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6D4E086-27B2-DA4F-A068-AC0304249781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Help! De </a:t>
            </a:r>
            <a:r>
              <a:rPr lang="en-GB" b="1" dirty="0" err="1">
                <a:solidFill>
                  <a:schemeClr val="tx2"/>
                </a:solidFill>
              </a:rPr>
              <a:t>witte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tekst</a:t>
            </a:r>
            <a:r>
              <a:rPr lang="en-GB" b="1" dirty="0">
                <a:solidFill>
                  <a:schemeClr val="tx2"/>
                </a:solidFill>
              </a:rPr>
              <a:t> over </a:t>
            </a:r>
            <a:r>
              <a:rPr lang="en-GB" b="1" dirty="0" err="1">
                <a:solidFill>
                  <a:schemeClr val="tx2"/>
                </a:solidFill>
              </a:rPr>
              <a:t>mijn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is </a:t>
            </a:r>
            <a:r>
              <a:rPr lang="en-GB" b="1" dirty="0" err="1">
                <a:solidFill>
                  <a:schemeClr val="tx2"/>
                </a:solidFill>
              </a:rPr>
              <a:t>slecht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leesbaar</a:t>
            </a:r>
            <a:r>
              <a:rPr lang="en-GB" b="1" dirty="0">
                <a:solidFill>
                  <a:schemeClr val="tx2"/>
                </a:solidFill>
              </a:rPr>
              <a:t>.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op </a:t>
            </a:r>
            <a:r>
              <a:rPr lang="en-GB" dirty="0" err="1">
                <a:solidFill>
                  <a:schemeClr val="tx1"/>
                </a:solidFill>
              </a:rPr>
              <a:t>deze</a:t>
            </a:r>
            <a:r>
              <a:rPr lang="en-GB" dirty="0">
                <a:solidFill>
                  <a:schemeClr val="tx1"/>
                </a:solidFill>
              </a:rPr>
              <a:t>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op de slide met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242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C84F8B-3755-5647-9C6A-72AFF55C3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0BBBC6-026D-1944-B1B4-920DAF568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2E06664-65DC-FA40-8081-D53FCF355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BC6CF-92E3-BF47-AF07-5910D5FCD12C}" type="datetime1">
              <a:rPr lang="nl-NL" smtClean="0"/>
              <a:t>1-6-2023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26CA7B9-5590-AF49-A856-E6F928699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1B66D3E-BFA6-C045-A751-3E301EA10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977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69EEA3E9-0C3E-244E-A479-D187220AF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1-6-2023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D406F39-920D-4745-90D3-293BE7385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75F5CD1-64FD-6A40-ABD3-AA7F93A3A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5EDB763-7399-1542-A4D4-CA944CE64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FDFEDA55-B23A-2E4B-96C5-E0C47EFA7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3508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E897A0-16D4-204B-92AF-5FF73926E9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E83F84-3203-5F42-BD89-01479C948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F31C9D1-A3F3-584E-B45B-EFF0E37CB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CE03883-6D99-5047-99F5-D54707ED4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AA7CB-1B9C-334B-A3CC-74C926E69A35}" type="datetime1">
              <a:rPr lang="nl-NL" smtClean="0"/>
              <a:t>1-6-2023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FAAD4EF-8724-B047-A701-0C633E45A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6C2B083-302B-8C4D-B122-A04FD8483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4933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13AF129-33C9-1041-BD1A-D3B32EB96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98ABD-4667-1B44-BAC3-A07BE72E1CB6}" type="datetime1">
              <a:rPr lang="nl-NL" smtClean="0"/>
              <a:t>1-6-2023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88143E7-F3EC-B442-A85D-ADBC124A8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2020CB1-4067-6E45-97DD-04AFD204A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7E8B255E-9BE1-FB43-8026-085AB0EB91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A13FEE9D-10D2-DE4B-A3F4-D5155B4392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2" name="Tijdelijke aanduiding voor inhoud 3">
            <a:extLst>
              <a:ext uri="{FF2B5EF4-FFF2-40B4-BE49-F238E27FC236}">
                <a16:creationId xmlns:a16="http://schemas.microsoft.com/office/drawing/2014/main" id="{3E7605F2-D1C5-6D4E-BEFE-61E2D36CC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7410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13701-B6A2-154E-BB2F-D9459C1C5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3A0AA3-2DA8-6440-B4C2-555678A7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DDA-872D-314C-90C8-EDE890E1F49C}" type="datetime1">
              <a:rPr lang="nl-NL" smtClean="0"/>
              <a:t>1-6-2023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124D3B5-8EAC-244E-9FED-E06640F5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15EA00-16B6-934F-8CFC-1A44D822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843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21E5F217-52BD-8744-A0BC-01D7C3A451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DDADD3F-4156-E845-9B06-9FA1F374F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tx1">
                  <a:lumMod val="99788"/>
                  <a:alpha val="49557"/>
                </a:schemeClr>
              </a:gs>
              <a:gs pos="100000">
                <a:schemeClr val="bg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64B3F5-17D1-3142-A921-20653F684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27" y="2498769"/>
            <a:ext cx="6369345" cy="18604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BA3B5960-C108-114E-8676-B2EAB291AEE9}"/>
              </a:ext>
            </a:extLst>
          </p:cNvPr>
          <p:cNvSpPr txBox="1"/>
          <p:nvPr userDrawn="1"/>
        </p:nvSpPr>
        <p:spPr>
          <a:xfrm>
            <a:off x="0" y="-348812"/>
            <a:ext cx="22449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err="1"/>
              <a:t>Kies</a:t>
            </a:r>
            <a:r>
              <a:rPr lang="en-GB" sz="1200" dirty="0"/>
              <a:t> </a:t>
            </a:r>
            <a:r>
              <a:rPr lang="en-GB" sz="1200" dirty="0" err="1"/>
              <a:t>één</a:t>
            </a:r>
            <a:r>
              <a:rPr lang="en-GB" sz="1200" dirty="0"/>
              <a:t> van de twee </a:t>
            </a:r>
            <a:r>
              <a:rPr lang="en-GB" sz="1200" dirty="0" err="1"/>
              <a:t>titeldia’s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9349248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13701-B6A2-154E-BB2F-D9459C1C5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3A0AA3-2DA8-6440-B4C2-555678A7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DDA-872D-314C-90C8-EDE890E1F49C}" type="datetime1">
              <a:rPr lang="nl-NL" smtClean="0"/>
              <a:t>1-6-2023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124D3B5-8EAC-244E-9FED-E06640F5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15EA00-16B6-934F-8CFC-1A44D822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9152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97958-670A-2046-BCE8-BB26C5980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CF36DAD-AB93-C141-833A-A802F1157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4935E3-F616-5F4C-8294-7BE64A3BE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6401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F37B2C-3BFB-2D45-AE96-175A51B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1902-0205-EF40-BEB1-B333824E5572}" type="datetime1">
              <a:rPr lang="nl-NL" smtClean="0"/>
              <a:t>1-6-2023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4F5BEC-39CA-2A4B-96C5-4C53DD25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8E99572-DA41-084C-AFBD-F848917B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484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97958-670A-2046-BCE8-BB26C5980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CF36DAD-AB93-C141-833A-A802F1157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4935E3-F616-5F4C-8294-7BE64A3BE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64013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F37B2C-3BFB-2D45-AE96-175A51B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1902-0205-EF40-BEB1-B333824E5572}" type="datetime1">
              <a:rPr lang="nl-NL" smtClean="0"/>
              <a:t>1-6-2023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4F5BEC-39CA-2A4B-96C5-4C53DD25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8E99572-DA41-084C-AFBD-F848917B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5028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1799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5002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5935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9270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7510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4661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t="-35660" b="-13872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622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0A7AD1FC-67DF-EF45-9EC2-5132CFBED4FC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 err="1">
                <a:solidFill>
                  <a:schemeClr val="tx2"/>
                </a:solidFill>
              </a:rPr>
              <a:t>Zelf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een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op de </a:t>
            </a:r>
            <a:r>
              <a:rPr lang="en-GB" b="1" dirty="0" err="1">
                <a:solidFill>
                  <a:schemeClr val="tx2"/>
                </a:solidFill>
              </a:rPr>
              <a:t>titelpagina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plaatsen</a:t>
            </a:r>
            <a:endParaRPr lang="en-GB" b="1" dirty="0">
              <a:solidFill>
                <a:schemeClr val="tx2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op het icon in het midden van het </a:t>
            </a:r>
            <a:r>
              <a:rPr lang="en-GB" dirty="0" err="1">
                <a:solidFill>
                  <a:schemeClr val="tx1"/>
                </a:solidFill>
              </a:rPr>
              <a:t>grijze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kwalitatief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goede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in .jpg of .</a:t>
            </a:r>
            <a:r>
              <a:rPr lang="en-GB" dirty="0" err="1">
                <a:solidFill>
                  <a:schemeClr val="tx1"/>
                </a:solidFill>
              </a:rPr>
              <a:t>png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‘OK’.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geplaatst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Kopieer</a:t>
            </a:r>
            <a:r>
              <a:rPr lang="en-GB" dirty="0">
                <a:solidFill>
                  <a:schemeClr val="tx1"/>
                </a:solidFill>
              </a:rPr>
              <a:t> het Hanze </a:t>
            </a:r>
            <a:r>
              <a:rPr lang="en-GB" dirty="0" err="1">
                <a:solidFill>
                  <a:schemeClr val="tx1"/>
                </a:solidFill>
              </a:rPr>
              <a:t>Hogeschool</a:t>
            </a:r>
            <a:r>
              <a:rPr lang="en-GB" dirty="0">
                <a:solidFill>
                  <a:schemeClr val="tx1"/>
                </a:solidFill>
              </a:rPr>
              <a:t> logo + </a:t>
            </a:r>
            <a:r>
              <a:rPr lang="en-GB" dirty="0" err="1">
                <a:solidFill>
                  <a:schemeClr val="tx1"/>
                </a:solidFill>
              </a:rPr>
              <a:t>verloop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 op de </a:t>
            </a:r>
            <a:r>
              <a:rPr lang="en-GB" dirty="0" err="1">
                <a:solidFill>
                  <a:schemeClr val="tx1"/>
                </a:solidFill>
              </a:rPr>
              <a:t>verborgen</a:t>
            </a:r>
            <a:r>
              <a:rPr lang="en-GB" dirty="0">
                <a:solidFill>
                  <a:schemeClr val="tx1"/>
                </a:solidFill>
              </a:rPr>
              <a:t> slide 3.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gehele</a:t>
            </a:r>
            <a:r>
              <a:rPr lang="en-GB" dirty="0">
                <a:solidFill>
                  <a:schemeClr val="tx1"/>
                </a:solidFill>
              </a:rPr>
              <a:t> object (logo +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) op de </a:t>
            </a:r>
            <a:r>
              <a:rPr lang="en-GB" dirty="0" err="1">
                <a:solidFill>
                  <a:schemeClr val="tx1"/>
                </a:solidFill>
              </a:rPr>
              <a:t>geplaatste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0B3E0749-B0C2-0A44-9EFF-0A4EA1083F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8011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1647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1598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lpmiddel - ver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6118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eld met 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rije vorm 9">
            <a:extLst>
              <a:ext uri="{FF2B5EF4-FFF2-40B4-BE49-F238E27FC236}">
                <a16:creationId xmlns:a16="http://schemas.microsoft.com/office/drawing/2014/main" id="{614C6E5C-C576-5F4A-91C1-73FCD063D239}"/>
              </a:ext>
            </a:extLst>
          </p:cNvPr>
          <p:cNvSpPr/>
          <p:nvPr userDrawn="1"/>
        </p:nvSpPr>
        <p:spPr>
          <a:xfrm>
            <a:off x="74836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Vrije vorm 10">
            <a:extLst>
              <a:ext uri="{FF2B5EF4-FFF2-40B4-BE49-F238E27FC236}">
                <a16:creationId xmlns:a16="http://schemas.microsoft.com/office/drawing/2014/main" id="{09BD8E24-AB27-2147-B8B0-2682942C851D}"/>
              </a:ext>
            </a:extLst>
          </p:cNvPr>
          <p:cNvSpPr/>
          <p:nvPr userDrawn="1"/>
        </p:nvSpPr>
        <p:spPr>
          <a:xfrm flipH="1">
            <a:off x="471503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F9B7F56C-C106-8644-969F-8EC84DDC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EEE0F4E-9E74-CC40-8F63-CFD417AD8F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5181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jdelijke aanduiding voor afbeelding 22">
            <a:extLst>
              <a:ext uri="{FF2B5EF4-FFF2-40B4-BE49-F238E27FC236}">
                <a16:creationId xmlns:a16="http://schemas.microsoft.com/office/drawing/2014/main" id="{3F2E3C58-263D-E148-86B9-36CE383CBC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100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F9B7F56C-C106-8644-969F-8EC84DDC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EEE0F4E-9E74-CC40-8F63-CFD417AD8F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3E43BA1A-B091-434C-87C5-971FADDFCDE3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plaatsen</a:t>
            </a:r>
            <a:endParaRPr lang="en-GB" b="1" dirty="0">
              <a:solidFill>
                <a:schemeClr val="tx2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op het icon in het midden van het </a:t>
            </a:r>
            <a:r>
              <a:rPr lang="en-GB" dirty="0" err="1">
                <a:solidFill>
                  <a:schemeClr val="tx1"/>
                </a:solidFill>
              </a:rPr>
              <a:t>grijze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kwalitatief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goede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in .jpg of .</a:t>
            </a:r>
            <a:r>
              <a:rPr lang="en-GB" dirty="0" err="1">
                <a:solidFill>
                  <a:schemeClr val="tx1"/>
                </a:solidFill>
              </a:rPr>
              <a:t>png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‘OK’.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geplaatst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  <a:p>
            <a:pPr marL="0" indent="0" algn="l">
              <a:buFont typeface="+mj-lt"/>
              <a:buNone/>
            </a:pPr>
            <a:r>
              <a:rPr lang="en-GB" b="1" dirty="0" err="1">
                <a:solidFill>
                  <a:schemeClr val="tx2"/>
                </a:solidFill>
              </a:rPr>
              <a:t>Lijkt</a:t>
            </a:r>
            <a:r>
              <a:rPr lang="en-GB" b="1" dirty="0">
                <a:solidFill>
                  <a:schemeClr val="tx2"/>
                </a:solidFill>
              </a:rPr>
              <a:t> je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uit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verhouding</a:t>
            </a:r>
            <a:r>
              <a:rPr lang="en-GB" b="1" dirty="0">
                <a:solidFill>
                  <a:schemeClr val="tx2"/>
                </a:solidFill>
              </a:rPr>
              <a:t>?</a:t>
            </a:r>
          </a:p>
          <a:p>
            <a:pPr marL="0" indent="0" algn="l">
              <a:buFont typeface="+mj-lt"/>
              <a:buNone/>
            </a:pPr>
            <a:endParaRPr lang="en-GB" b="1" dirty="0">
              <a:solidFill>
                <a:schemeClr val="tx2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Dubbelklik</a:t>
            </a:r>
            <a:r>
              <a:rPr lang="en-GB" dirty="0">
                <a:solidFill>
                  <a:schemeClr val="tx1"/>
                </a:solidFill>
              </a:rPr>
              <a:t> op het </a:t>
            </a:r>
            <a:r>
              <a:rPr lang="en-GB" dirty="0" err="1">
                <a:solidFill>
                  <a:schemeClr val="tx1"/>
                </a:solidFill>
              </a:rPr>
              <a:t>beeld</a:t>
            </a:r>
            <a:r>
              <a:rPr lang="en-GB" dirty="0">
                <a:solidFill>
                  <a:schemeClr val="tx1"/>
                </a:solidFill>
              </a:rPr>
              <a:t>. Ga 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‘</a:t>
            </a:r>
            <a:r>
              <a:rPr lang="en-GB" dirty="0" err="1">
                <a:solidFill>
                  <a:schemeClr val="tx1"/>
                </a:solidFill>
              </a:rPr>
              <a:t>Afbeeldingsopmaak</a:t>
            </a:r>
            <a:r>
              <a:rPr lang="en-GB" dirty="0">
                <a:solidFill>
                  <a:schemeClr val="tx1"/>
                </a:solidFill>
              </a:rPr>
              <a:t>’.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vervolgens</a:t>
            </a:r>
            <a:r>
              <a:rPr lang="en-GB" dirty="0">
                <a:solidFill>
                  <a:schemeClr val="tx1"/>
                </a:solidFill>
              </a:rPr>
              <a:t> op het </a:t>
            </a:r>
            <a:r>
              <a:rPr lang="en-GB" dirty="0" err="1">
                <a:solidFill>
                  <a:schemeClr val="tx1"/>
                </a:solidFill>
              </a:rPr>
              <a:t>pijltje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naast</a:t>
            </a:r>
            <a:r>
              <a:rPr lang="en-GB" dirty="0">
                <a:solidFill>
                  <a:schemeClr val="tx1"/>
                </a:solidFill>
              </a:rPr>
              <a:t> het icon ‘</a:t>
            </a:r>
            <a:r>
              <a:rPr lang="en-GB" dirty="0" err="1">
                <a:solidFill>
                  <a:schemeClr val="tx1"/>
                </a:solidFill>
              </a:rPr>
              <a:t>bijsnijden</a:t>
            </a:r>
            <a:r>
              <a:rPr lang="en-GB" dirty="0">
                <a:solidFill>
                  <a:schemeClr val="tx1"/>
                </a:solidFill>
              </a:rPr>
              <a:t>’.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 ‘</a:t>
            </a:r>
            <a:r>
              <a:rPr lang="en-GB" dirty="0" err="1">
                <a:solidFill>
                  <a:schemeClr val="tx1"/>
                </a:solidFill>
              </a:rPr>
              <a:t>Aanpassen</a:t>
            </a:r>
            <a:r>
              <a:rPr lang="en-GB" dirty="0">
                <a:solidFill>
                  <a:schemeClr val="tx1"/>
                </a:solidFill>
              </a:rPr>
              <a:t>’.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automatisch</a:t>
            </a:r>
            <a:r>
              <a:rPr lang="en-GB" dirty="0">
                <a:solidFill>
                  <a:schemeClr val="tx1"/>
                </a:solidFill>
              </a:rPr>
              <a:t> in </a:t>
            </a:r>
            <a:r>
              <a:rPr lang="en-GB" dirty="0" err="1">
                <a:solidFill>
                  <a:schemeClr val="tx1"/>
                </a:solidFill>
              </a:rPr>
              <a:t>verhouding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geschaald</a:t>
            </a:r>
            <a:r>
              <a:rPr lang="en-GB" dirty="0">
                <a:solidFill>
                  <a:schemeClr val="tx1"/>
                </a:solidFill>
              </a:rPr>
              <a:t>. Is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nu </a:t>
            </a:r>
            <a:r>
              <a:rPr lang="en-GB" dirty="0" err="1">
                <a:solidFill>
                  <a:schemeClr val="tx1"/>
                </a:solidFill>
              </a:rPr>
              <a:t>te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klein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voor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? </a:t>
            </a: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rechterbovenhoek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houdt</a:t>
            </a:r>
            <a:r>
              <a:rPr lang="en-GB" dirty="0">
                <a:solidFill>
                  <a:schemeClr val="tx1"/>
                </a:solidFill>
              </a:rPr>
              <a:t> shift </a:t>
            </a:r>
            <a:r>
              <a:rPr lang="en-GB" dirty="0" err="1">
                <a:solidFill>
                  <a:schemeClr val="tx1"/>
                </a:solidFill>
              </a:rPr>
              <a:t>ingedrukt</a:t>
            </a:r>
            <a:r>
              <a:rPr lang="en-GB" dirty="0">
                <a:solidFill>
                  <a:schemeClr val="tx1"/>
                </a:solidFill>
              </a:rPr>
              <a:t>. </a:t>
            </a:r>
            <a:r>
              <a:rPr lang="en-GB" dirty="0" err="1">
                <a:solidFill>
                  <a:schemeClr val="tx1"/>
                </a:solidFill>
              </a:rPr>
              <a:t>Vergroot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verhoudingsgewijs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2916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lpmiddel - verlo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6D4E086-27B2-DA4F-A068-AC0304249781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Help! De </a:t>
            </a:r>
            <a:r>
              <a:rPr lang="en-GB" b="1" dirty="0" err="1">
                <a:solidFill>
                  <a:schemeClr val="tx2"/>
                </a:solidFill>
              </a:rPr>
              <a:t>witte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tekst</a:t>
            </a:r>
            <a:r>
              <a:rPr lang="en-GB" b="1" dirty="0">
                <a:solidFill>
                  <a:schemeClr val="tx2"/>
                </a:solidFill>
              </a:rPr>
              <a:t> over </a:t>
            </a:r>
            <a:r>
              <a:rPr lang="en-GB" b="1" dirty="0" err="1">
                <a:solidFill>
                  <a:schemeClr val="tx2"/>
                </a:solidFill>
              </a:rPr>
              <a:t>mijn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is </a:t>
            </a:r>
            <a:r>
              <a:rPr lang="en-GB" b="1" dirty="0" err="1">
                <a:solidFill>
                  <a:schemeClr val="tx2"/>
                </a:solidFill>
              </a:rPr>
              <a:t>slecht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leesbaar</a:t>
            </a:r>
            <a:r>
              <a:rPr lang="en-GB" b="1" dirty="0">
                <a:solidFill>
                  <a:schemeClr val="tx2"/>
                </a:solidFill>
              </a:rPr>
              <a:t>.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op </a:t>
            </a:r>
            <a:r>
              <a:rPr lang="en-GB" dirty="0" err="1">
                <a:solidFill>
                  <a:schemeClr val="tx1"/>
                </a:solidFill>
              </a:rPr>
              <a:t>deze</a:t>
            </a:r>
            <a:r>
              <a:rPr lang="en-GB" dirty="0">
                <a:solidFill>
                  <a:schemeClr val="tx1"/>
                </a:solidFill>
              </a:rPr>
              <a:t>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op de slide met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363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volg met beeld en teks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12125" y="0"/>
            <a:ext cx="4079875" cy="6858000"/>
          </a:xfrm>
          <a:prstGeom prst="rect">
            <a:avLst/>
          </a:prstGeom>
          <a:blipFill>
            <a:blip r:embed="rId2"/>
            <a:srcRect/>
            <a:stretch>
              <a:fillRect t="-39" b="-39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106070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502737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34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034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2241A0-543C-D44C-86F2-E453239BF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0704" y="6377762"/>
            <a:ext cx="2868047" cy="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80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volg met beeld en teks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12125" y="0"/>
            <a:ext cx="407987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106070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502737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34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034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2241A0-543C-D44C-86F2-E453239BF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704" y="6377762"/>
            <a:ext cx="2868047" cy="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56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14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5" r:id="rId2"/>
    <p:sldLayoutId id="2147483683" r:id="rId3"/>
    <p:sldLayoutId id="2147483684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4643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1" r:id="rId2"/>
    <p:sldLayoutId id="2147483682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502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5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468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42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7" r:id="rId2"/>
    <p:sldLayoutId id="214748368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1BE9F6E-9178-4A42-87E6-93D661503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500A6AF-67F0-5E48-A40E-600F11B0A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A79BCE-71C8-F846-9647-1B9D420CAE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CE9FC-C9DD-4C47-80D7-5019C090391E}" type="datetime1">
              <a:rPr lang="nl-NL" smtClean="0"/>
              <a:t>1-6-2023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3EB2B92-8AD8-704B-A65F-AFFC69FBE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710F375-899C-FD40-9102-B2F165C3E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6B57CF8-6551-2F49-8246-C7A72E6AECAC}"/>
              </a:ext>
            </a:extLst>
          </p:cNvPr>
          <p:cNvSpPr/>
          <p:nvPr userDrawn="1"/>
        </p:nvSpPr>
        <p:spPr>
          <a:xfrm>
            <a:off x="838200" y="-1"/>
            <a:ext cx="10512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455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5" r:id="rId3"/>
    <p:sldLayoutId id="2147483666" r:id="rId4"/>
    <p:sldLayoutId id="2147483667" r:id="rId5"/>
    <p:sldLayoutId id="2147483672" r:id="rId6"/>
    <p:sldLayoutId id="2147483670" r:id="rId7"/>
    <p:sldLayoutId id="2147483673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31A6A91-58BE-6E41-860C-77B52C0FF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65EC48-E8D5-9740-873C-335054552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9FAEAD3-4DAF-2946-933E-44CA67B0F4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388F-804A-504A-8DB1-3735CB7C8802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C5990C9-3ECA-AF40-894C-FE5C42CB1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37AA28A-808B-3A4C-95EB-B825D4D789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656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0" r:id="rId2"/>
    <p:sldLayoutId id="2147483693" r:id="rId3"/>
    <p:sldLayoutId id="2147483689" r:id="rId4"/>
    <p:sldLayoutId id="2147483677" r:id="rId5"/>
    <p:sldLayoutId id="2147483692" r:id="rId6"/>
    <p:sldLayoutId id="2147483694" r:id="rId7"/>
    <p:sldLayoutId id="214748369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43C86A3-B819-8C4B-9908-77C84CBE2F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E95B7435-326A-6D47-AE17-3E48302EF692}"/>
              </a:ext>
            </a:extLst>
          </p:cNvPr>
          <p:cNvGrpSpPr/>
          <p:nvPr userDrawn="1"/>
        </p:nvGrpSpPr>
        <p:grpSpPr>
          <a:xfrm>
            <a:off x="836869" y="461691"/>
            <a:ext cx="8172659" cy="5793923"/>
            <a:chOff x="836869" y="461691"/>
            <a:chExt cx="8172659" cy="5793923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72165FDA-0BC2-3543-8AAC-1F931D529173}"/>
                </a:ext>
              </a:extLst>
            </p:cNvPr>
            <p:cNvSpPr/>
            <p:nvPr userDrawn="1"/>
          </p:nvSpPr>
          <p:spPr>
            <a:xfrm>
              <a:off x="842682" y="461691"/>
              <a:ext cx="3762248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>
                  <a:solidFill>
                    <a:srgbClr val="D17D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share</a:t>
              </a:r>
              <a:endParaRPr lang="en-GB" sz="11000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3935163F-D508-B44E-B86C-84CF36037CCB}"/>
                </a:ext>
              </a:extLst>
            </p:cNvPr>
            <p:cNvSpPr/>
            <p:nvPr userDrawn="1"/>
          </p:nvSpPr>
          <p:spPr>
            <a:xfrm>
              <a:off x="842682" y="1691277"/>
              <a:ext cx="8166846" cy="169277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your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talent.</a:t>
              </a:r>
              <a:endParaRPr lang="en-GB" sz="110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DD2B0FC7-FAF7-C44F-814E-0A55830DFDB0}"/>
                </a:ext>
              </a:extLst>
            </p:cNvPr>
            <p:cNvSpPr/>
            <p:nvPr userDrawn="1"/>
          </p:nvSpPr>
          <p:spPr>
            <a:xfrm>
              <a:off x="836869" y="3127060"/>
              <a:ext cx="3683701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>
                  <a:solidFill>
                    <a:srgbClr val="D17D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move</a:t>
              </a:r>
              <a:endParaRPr lang="en-GB" sz="11000" dirty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9D3ACC26-525B-F048-915C-CFC4C18FE702}"/>
                </a:ext>
              </a:extLst>
            </p:cNvPr>
            <p:cNvSpPr/>
            <p:nvPr userDrawn="1"/>
          </p:nvSpPr>
          <p:spPr>
            <a:xfrm>
              <a:off x="836869" y="4562843"/>
              <a:ext cx="6658874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world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en-GB" sz="1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889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EB1DAB9-CA17-380F-7227-337732D559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2" name="Picture Placeholder 11" descr="A picture containing text, indoor, screen, screenshot&#10;&#10;Description automatically generated">
            <a:extLst>
              <a:ext uri="{FF2B5EF4-FFF2-40B4-BE49-F238E27FC236}">
                <a16:creationId xmlns:a16="http://schemas.microsoft.com/office/drawing/2014/main" id="{267ED1E2-71EF-1613-1890-0569B68679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5000"/>
          </a:blip>
          <a:srcRect t="7865" b="7865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1028" name="Picture 4" descr="Python (programming language) - Wikipedia">
            <a:extLst>
              <a:ext uri="{FF2B5EF4-FFF2-40B4-BE49-F238E27FC236}">
                <a16:creationId xmlns:a16="http://schemas.microsoft.com/office/drawing/2014/main" id="{A14C1930-D72F-2369-1712-5A9610C4F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632" y="3006630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67458F8-A674-9BF0-30A5-4E1BA72E4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4634" y="746320"/>
            <a:ext cx="3439164" cy="1004567"/>
          </a:xfrm>
          <a:prstGeom prst="rect">
            <a:avLst/>
          </a:prstGeom>
        </p:spPr>
      </p:pic>
      <p:sp>
        <p:nvSpPr>
          <p:cNvPr id="17" name="Titel 4">
            <a:extLst>
              <a:ext uri="{FF2B5EF4-FFF2-40B4-BE49-F238E27FC236}">
                <a16:creationId xmlns:a16="http://schemas.microsoft.com/office/drawing/2014/main" id="{FCB6D44A-916E-4D19-E20B-6B1D1F5B0DD9}"/>
              </a:ext>
            </a:extLst>
          </p:cNvPr>
          <p:cNvSpPr txBox="1">
            <a:spLocks/>
          </p:cNvSpPr>
          <p:nvPr/>
        </p:nvSpPr>
        <p:spPr>
          <a:xfrm>
            <a:off x="340486" y="3137000"/>
            <a:ext cx="10515600" cy="5839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 err="1">
                <a:solidFill>
                  <a:schemeClr val="bg1"/>
                </a:solidFill>
              </a:rPr>
              <a:t>Datageletterdheid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el 4">
            <a:extLst>
              <a:ext uri="{FF2B5EF4-FFF2-40B4-BE49-F238E27FC236}">
                <a16:creationId xmlns:a16="http://schemas.microsoft.com/office/drawing/2014/main" id="{29525EE7-670F-0139-0594-29D61E17126F}"/>
              </a:ext>
            </a:extLst>
          </p:cNvPr>
          <p:cNvSpPr txBox="1">
            <a:spLocks/>
          </p:cNvSpPr>
          <p:nvPr/>
        </p:nvSpPr>
        <p:spPr>
          <a:xfrm>
            <a:off x="340486" y="3884223"/>
            <a:ext cx="10515600" cy="62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 dirty="0">
                <a:solidFill>
                  <a:schemeClr val="bg1"/>
                </a:solidFill>
              </a:rPr>
              <a:t>Workshop 2</a:t>
            </a:r>
          </a:p>
        </p:txBody>
      </p:sp>
    </p:spTree>
    <p:extLst>
      <p:ext uri="{BB962C8B-B14F-4D97-AF65-F5344CB8AC3E}">
        <p14:creationId xmlns:p14="http://schemas.microsoft.com/office/powerpoint/2010/main" val="3093389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1-6-2023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10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Lists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BEA3D3-2A2E-0A8E-EA09-FFC0618E2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/>
              <a:t>a_list</a:t>
            </a:r>
            <a:r>
              <a:rPr lang="nl-NL" dirty="0"/>
              <a:t> = [1, naam, 2]</a:t>
            </a:r>
          </a:p>
          <a:p>
            <a:pPr marL="0" indent="0">
              <a:buNone/>
            </a:pPr>
            <a:endParaRPr lang="nl-NL" dirty="0"/>
          </a:p>
          <a:p>
            <a:r>
              <a:rPr lang="nl-NL" dirty="0"/>
              <a:t>Volgorde</a:t>
            </a:r>
          </a:p>
          <a:p>
            <a:r>
              <a:rPr lang="nl-NL" dirty="0"/>
              <a:t>Veranderbaar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2673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1-6-2023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11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Tuple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BEA3D3-2A2E-0A8E-EA09-FFC0618E2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/>
              <a:t>a_tuple</a:t>
            </a:r>
            <a:r>
              <a:rPr lang="nl-NL" dirty="0"/>
              <a:t> = (1, naam, 2)</a:t>
            </a:r>
          </a:p>
          <a:p>
            <a:pPr marL="0" indent="0">
              <a:buNone/>
            </a:pPr>
            <a:endParaRPr lang="nl-NL" dirty="0"/>
          </a:p>
          <a:p>
            <a:r>
              <a:rPr lang="nl-NL" dirty="0"/>
              <a:t>Volgorde</a:t>
            </a:r>
          </a:p>
          <a:p>
            <a:r>
              <a:rPr lang="nl-NL" dirty="0"/>
              <a:t>Niet veranderbaar</a:t>
            </a:r>
          </a:p>
        </p:txBody>
      </p:sp>
    </p:spTree>
    <p:extLst>
      <p:ext uri="{BB962C8B-B14F-4D97-AF65-F5344CB8AC3E}">
        <p14:creationId xmlns:p14="http://schemas.microsoft.com/office/powerpoint/2010/main" val="4037105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1-6-2023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BEA3D3-2A2E-0A8E-EA09-FFC0618E2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/>
              <a:t>a_set</a:t>
            </a:r>
            <a:r>
              <a:rPr lang="nl-NL" dirty="0"/>
              <a:t> = {1, naam, 2}</a:t>
            </a:r>
          </a:p>
          <a:p>
            <a:pPr marL="0" indent="0">
              <a:buNone/>
            </a:pPr>
            <a:endParaRPr lang="nl-NL" dirty="0"/>
          </a:p>
          <a:p>
            <a:r>
              <a:rPr lang="nl-NL" dirty="0"/>
              <a:t>Uniek</a:t>
            </a:r>
          </a:p>
          <a:p>
            <a:r>
              <a:rPr lang="nl-NL" dirty="0"/>
              <a:t>Veranderbaar*</a:t>
            </a:r>
          </a:p>
          <a:p>
            <a:r>
              <a:rPr lang="nl-NL" dirty="0"/>
              <a:t>Geen volgorde</a:t>
            </a:r>
          </a:p>
        </p:txBody>
      </p:sp>
    </p:spTree>
    <p:extLst>
      <p:ext uri="{BB962C8B-B14F-4D97-AF65-F5344CB8AC3E}">
        <p14:creationId xmlns:p14="http://schemas.microsoft.com/office/powerpoint/2010/main" val="2446110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1-6-2023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Dictionaries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BEA3D3-2A2E-0A8E-EA09-FFC0618E2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a_dict</a:t>
            </a:r>
            <a:r>
              <a:rPr lang="en-US" dirty="0"/>
              <a:t> = { </a:t>
            </a:r>
          </a:p>
          <a:p>
            <a:pPr marL="0" indent="0">
              <a:buNone/>
            </a:pPr>
            <a:r>
              <a:rPr lang="en-US" dirty="0"/>
              <a:t>	"brand": "Ford", "model": "Mustang", "year": 1964</a:t>
            </a:r>
          </a:p>
          <a:p>
            <a:pPr marL="0" indent="0">
              <a:buNone/>
            </a:pPr>
            <a:r>
              <a:rPr lang="en-US" dirty="0"/>
              <a:t>}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r>
              <a:rPr lang="nl-NL" dirty="0"/>
              <a:t>Veranderbaar</a:t>
            </a:r>
          </a:p>
          <a:p>
            <a:r>
              <a:rPr lang="nl-NL" dirty="0"/>
              <a:t>Uniek</a:t>
            </a:r>
          </a:p>
        </p:txBody>
      </p:sp>
    </p:spTree>
    <p:extLst>
      <p:ext uri="{BB962C8B-B14F-4D97-AF65-F5344CB8AC3E}">
        <p14:creationId xmlns:p14="http://schemas.microsoft.com/office/powerpoint/2010/main" val="2950995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1-6-2023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Dictionaries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767CC214-ABB2-20E1-E94D-0D699DDABE35}"/>
              </a:ext>
            </a:extLst>
          </p:cNvPr>
          <p:cNvSpPr txBox="1">
            <a:spLocks/>
          </p:cNvSpPr>
          <p:nvPr/>
        </p:nvSpPr>
        <p:spPr>
          <a:xfrm>
            <a:off x="838200" y="2006353"/>
            <a:ext cx="3446755" cy="22549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/>
              <a:t>print(</a:t>
            </a:r>
            <a:r>
              <a:rPr lang="nl-NL" dirty="0" err="1"/>
              <a:t>a_dict</a:t>
            </a:r>
            <a:r>
              <a:rPr lang="nl-NL" dirty="0"/>
              <a:t>["brand"])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74D69A4-43CE-C02A-44D8-EEF30FEA6DF2}"/>
              </a:ext>
            </a:extLst>
          </p:cNvPr>
          <p:cNvSpPr/>
          <p:nvPr/>
        </p:nvSpPr>
        <p:spPr>
          <a:xfrm>
            <a:off x="4711083" y="1987457"/>
            <a:ext cx="1458897" cy="6702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FDFE468F-56ED-C08F-4171-1E7E7002DC64}"/>
              </a:ext>
            </a:extLst>
          </p:cNvPr>
          <p:cNvSpPr txBox="1">
            <a:spLocks/>
          </p:cNvSpPr>
          <p:nvPr/>
        </p:nvSpPr>
        <p:spPr>
          <a:xfrm>
            <a:off x="6727793" y="2009221"/>
            <a:ext cx="1075677" cy="493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Ford</a:t>
            </a:r>
          </a:p>
        </p:txBody>
      </p:sp>
    </p:spTree>
    <p:extLst>
      <p:ext uri="{BB962C8B-B14F-4D97-AF65-F5344CB8AC3E}">
        <p14:creationId xmlns:p14="http://schemas.microsoft.com/office/powerpoint/2010/main" val="1430671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1-6-2023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Conditions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BEA3D3-2A2E-0A8E-EA09-FFC0618E2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27431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/>
              <a:t>a = 1</a:t>
            </a:r>
          </a:p>
          <a:p>
            <a:pPr marL="0" indent="0">
              <a:buNone/>
            </a:pPr>
            <a:r>
              <a:rPr lang="nl-NL" dirty="0"/>
              <a:t>b = 2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print(a == b) print(a != b) print(a &gt; b) print(a &lt; b) print(a &lt;= b) print(a &gt;= b)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5377FCBC-7126-1BC9-AE0B-8C927DE6FD80}"/>
              </a:ext>
            </a:extLst>
          </p:cNvPr>
          <p:cNvSpPr txBox="1">
            <a:spLocks/>
          </p:cNvSpPr>
          <p:nvPr/>
        </p:nvSpPr>
        <p:spPr>
          <a:xfrm>
            <a:off x="8478174" y="2935858"/>
            <a:ext cx="1075677" cy="4931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9600" dirty="0"/>
              <a:t>?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C10D7A9-5C06-5EE6-95D6-537CC9AD1D24}"/>
              </a:ext>
            </a:extLst>
          </p:cNvPr>
          <p:cNvSpPr/>
          <p:nvPr/>
        </p:nvSpPr>
        <p:spPr>
          <a:xfrm>
            <a:off x="4487661" y="3251161"/>
            <a:ext cx="1695635" cy="7723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35863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1-6-2023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Conditions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BEA3D3-2A2E-0A8E-EA09-FFC0618E2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219796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/>
              <a:t>a = 1</a:t>
            </a:r>
          </a:p>
          <a:p>
            <a:pPr marL="0" indent="0">
              <a:buNone/>
            </a:pPr>
            <a:r>
              <a:rPr lang="nl-NL" dirty="0"/>
              <a:t>b = 2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print(a == b) print(a != b) print(a &gt; b) print(a &lt; b) print(a &lt;= b) print(a &gt;= b)</a:t>
            </a:r>
          </a:p>
          <a:p>
            <a:endParaRPr lang="nl-NL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17EBABC4-8701-D703-605B-8478145C3948}"/>
              </a:ext>
            </a:extLst>
          </p:cNvPr>
          <p:cNvSpPr txBox="1">
            <a:spLocks/>
          </p:cNvSpPr>
          <p:nvPr/>
        </p:nvSpPr>
        <p:spPr>
          <a:xfrm>
            <a:off x="8039470" y="1825625"/>
            <a:ext cx="24376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nl-NL" dirty="0"/>
          </a:p>
          <a:p>
            <a:pPr marL="0" indent="0">
              <a:buFont typeface="Arial" panose="020B0604020202020204" pitchFamily="34" charset="0"/>
              <a:buNone/>
            </a:pPr>
            <a:endParaRPr lang="nl-NL" dirty="0"/>
          </a:p>
          <a:p>
            <a:pPr marL="0" indent="0">
              <a:buFont typeface="Arial" panose="020B0604020202020204" pitchFamily="34" charset="0"/>
              <a:buNone/>
            </a:pPr>
            <a:endParaRPr lang="nl-NL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nl-NL" dirty="0" err="1"/>
              <a:t>False</a:t>
            </a:r>
            <a:endParaRPr lang="nl-NL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True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NL" dirty="0" err="1"/>
              <a:t>False</a:t>
            </a:r>
            <a:endParaRPr lang="nl-NL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True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True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NL" dirty="0" err="1"/>
              <a:t>False</a:t>
            </a:r>
            <a:endParaRPr lang="nl-NL" dirty="0"/>
          </a:p>
          <a:p>
            <a:endParaRPr lang="nl-NL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FE2317D-AC26-5314-260D-F1B7B928A3E9}"/>
              </a:ext>
            </a:extLst>
          </p:cNvPr>
          <p:cNvSpPr/>
          <p:nvPr/>
        </p:nvSpPr>
        <p:spPr>
          <a:xfrm>
            <a:off x="4487661" y="3251161"/>
            <a:ext cx="1695635" cy="7723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74863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1-6-2023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17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BEA3D3-2A2E-0A8E-EA09-FFC0618E2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merken</a:t>
            </a:r>
            <a:r>
              <a:rPr lang="en-US" dirty="0"/>
              <a:t> = [“Ford", “Volvo", “Audi"]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for x in </a:t>
            </a:r>
            <a:r>
              <a:rPr lang="en-US" dirty="0" err="1"/>
              <a:t>merken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	print(x)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71647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1-6-2023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18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BEA3D3-2A2E-0A8E-EA09-FFC0618E2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merken</a:t>
            </a:r>
            <a:r>
              <a:rPr lang="en-US" dirty="0"/>
              <a:t> = [“Ford", “Volvo", “Audi"]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for x in </a:t>
            </a:r>
            <a:r>
              <a:rPr lang="en-US" dirty="0" err="1"/>
              <a:t>merken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	print(x)</a:t>
            </a:r>
            <a:endParaRPr lang="nl-NL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8B3EC9F-94E3-C77E-C129-3001D953AA93}"/>
              </a:ext>
            </a:extLst>
          </p:cNvPr>
          <p:cNvSpPr/>
          <p:nvPr/>
        </p:nvSpPr>
        <p:spPr>
          <a:xfrm>
            <a:off x="5248182" y="2931565"/>
            <a:ext cx="1695635" cy="7723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9A9F7C1B-ACCD-8FCB-AADD-32F3D446336B}"/>
              </a:ext>
            </a:extLst>
          </p:cNvPr>
          <p:cNvSpPr txBox="1">
            <a:spLocks/>
          </p:cNvSpPr>
          <p:nvPr/>
        </p:nvSpPr>
        <p:spPr>
          <a:xfrm>
            <a:off x="8518864" y="2547891"/>
            <a:ext cx="2437660" cy="3629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Ford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Volvo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Audi</a:t>
            </a:r>
          </a:p>
        </p:txBody>
      </p:sp>
    </p:spTree>
    <p:extLst>
      <p:ext uri="{BB962C8B-B14F-4D97-AF65-F5344CB8AC3E}">
        <p14:creationId xmlns:p14="http://schemas.microsoft.com/office/powerpoint/2010/main" val="3614033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1-6-2023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19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8C5FCA-8F43-F140-955E-CC1A49D08C8A}"/>
              </a:ext>
            </a:extLst>
          </p:cNvPr>
          <p:cNvSpPr txBox="1"/>
          <p:nvPr/>
        </p:nvSpPr>
        <p:spPr>
          <a:xfrm>
            <a:off x="1460249" y="3077276"/>
            <a:ext cx="926854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sz="3200" dirty="0">
                <a:solidFill>
                  <a:schemeClr val="bg1"/>
                </a:solidFill>
              </a:rPr>
              <a:t>Een </a:t>
            </a:r>
            <a:r>
              <a:rPr lang="nl-NL" sz="3200" dirty="0" err="1">
                <a:solidFill>
                  <a:schemeClr val="bg1"/>
                </a:solidFill>
              </a:rPr>
              <a:t>function</a:t>
            </a:r>
            <a:r>
              <a:rPr lang="nl-NL" sz="3200" dirty="0">
                <a:solidFill>
                  <a:schemeClr val="bg1"/>
                </a:solidFill>
              </a:rPr>
              <a:t> is een samenhangend stukje code dat een specifieke taak uitvoert.</a:t>
            </a:r>
            <a:endParaRPr lang="en-N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582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1-6-2023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r>
              <a:rPr lang="en-GB" dirty="0"/>
              <a:t>Variables</a:t>
            </a:r>
          </a:p>
          <a:p>
            <a:r>
              <a:rPr lang="en-GB" dirty="0"/>
              <a:t>Data types</a:t>
            </a:r>
          </a:p>
          <a:p>
            <a:r>
              <a:rPr lang="en-GB" dirty="0"/>
              <a:t>Operators</a:t>
            </a:r>
          </a:p>
          <a:p>
            <a:r>
              <a:rPr lang="en-GB" dirty="0"/>
              <a:t>Lists/tuples/sets</a:t>
            </a:r>
          </a:p>
          <a:p>
            <a:r>
              <a:rPr lang="en-GB" dirty="0"/>
              <a:t>Dictionaries</a:t>
            </a:r>
          </a:p>
          <a:p>
            <a:r>
              <a:rPr lang="en-GB" dirty="0"/>
              <a:t>Conditions</a:t>
            </a:r>
          </a:p>
          <a:p>
            <a:r>
              <a:rPr lang="en-GB" dirty="0"/>
              <a:t>Loops</a:t>
            </a:r>
          </a:p>
          <a:p>
            <a:r>
              <a:rPr lang="en-GB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1631541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1-6-2023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20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4D3E349-0394-13EF-D44D-51357A72E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def </a:t>
            </a:r>
            <a:r>
              <a:rPr lang="en-US" dirty="0" err="1"/>
              <a:t>vermenigvuldig</a:t>
            </a:r>
            <a:r>
              <a:rPr lang="en-US" dirty="0"/>
              <a:t>(</a:t>
            </a:r>
            <a:r>
              <a:rPr lang="en-US" dirty="0" err="1"/>
              <a:t>a,b</a:t>
            </a:r>
            <a:r>
              <a:rPr lang="en-US" dirty="0"/>
              <a:t>): </a:t>
            </a:r>
          </a:p>
          <a:p>
            <a:pPr marL="0" indent="0">
              <a:buNone/>
            </a:pPr>
            <a:r>
              <a:rPr lang="en-US" dirty="0"/>
              <a:t>	print(a*b)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vermenigvuldig</a:t>
            </a:r>
            <a:r>
              <a:rPr lang="en-US" dirty="0"/>
              <a:t>(3,6)</a:t>
            </a:r>
          </a:p>
          <a:p>
            <a:pPr marL="0" indent="0">
              <a:buNone/>
            </a:pPr>
            <a:r>
              <a:rPr lang="en-US" dirty="0" err="1"/>
              <a:t>vermenigvuldig</a:t>
            </a:r>
            <a:r>
              <a:rPr lang="en-US" dirty="0"/>
              <a:t>(4,3)</a:t>
            </a:r>
            <a:endParaRPr lang="nl-NL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4A0CDCD2-5B7B-9550-A6D8-C2F8A1B301DF}"/>
              </a:ext>
            </a:extLst>
          </p:cNvPr>
          <p:cNvSpPr txBox="1">
            <a:spLocks/>
          </p:cNvSpPr>
          <p:nvPr/>
        </p:nvSpPr>
        <p:spPr>
          <a:xfrm>
            <a:off x="8478174" y="2450647"/>
            <a:ext cx="1075677" cy="4931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9600" dirty="0"/>
              <a:t>?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656BBCE-5DE7-32A5-8F3C-61E071883AC8}"/>
              </a:ext>
            </a:extLst>
          </p:cNvPr>
          <p:cNvSpPr/>
          <p:nvPr/>
        </p:nvSpPr>
        <p:spPr>
          <a:xfrm>
            <a:off x="5596025" y="2796250"/>
            <a:ext cx="1695635" cy="7723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58837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1-6-2023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21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4D3E349-0394-13EF-D44D-51357A72E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def </a:t>
            </a:r>
            <a:r>
              <a:rPr lang="en-US" dirty="0" err="1"/>
              <a:t>vermenigvuldig</a:t>
            </a:r>
            <a:r>
              <a:rPr lang="en-US" dirty="0"/>
              <a:t>(</a:t>
            </a:r>
            <a:r>
              <a:rPr lang="en-US" dirty="0" err="1"/>
              <a:t>a,b</a:t>
            </a:r>
            <a:r>
              <a:rPr lang="en-US" dirty="0"/>
              <a:t>): </a:t>
            </a:r>
          </a:p>
          <a:p>
            <a:pPr marL="0" indent="0">
              <a:buNone/>
            </a:pPr>
            <a:r>
              <a:rPr lang="en-US" dirty="0"/>
              <a:t>	print(a*b)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vermenigvuldig</a:t>
            </a:r>
            <a:r>
              <a:rPr lang="en-US" dirty="0"/>
              <a:t>(3,6)</a:t>
            </a:r>
          </a:p>
          <a:p>
            <a:pPr marL="0" indent="0">
              <a:buNone/>
            </a:pPr>
            <a:r>
              <a:rPr lang="en-US" dirty="0" err="1"/>
              <a:t>vermenigvuldig</a:t>
            </a:r>
            <a:r>
              <a:rPr lang="en-US" dirty="0"/>
              <a:t>(4,3)</a:t>
            </a:r>
            <a:endParaRPr lang="nl-NL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656BBCE-5DE7-32A5-8F3C-61E071883AC8}"/>
              </a:ext>
            </a:extLst>
          </p:cNvPr>
          <p:cNvSpPr/>
          <p:nvPr/>
        </p:nvSpPr>
        <p:spPr>
          <a:xfrm>
            <a:off x="5596025" y="2796250"/>
            <a:ext cx="1695635" cy="7723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8AF41E3B-506F-C803-BF1C-F25C341B811E}"/>
              </a:ext>
            </a:extLst>
          </p:cNvPr>
          <p:cNvSpPr txBox="1">
            <a:spLocks/>
          </p:cNvSpPr>
          <p:nvPr/>
        </p:nvSpPr>
        <p:spPr>
          <a:xfrm>
            <a:off x="8518864" y="2687781"/>
            <a:ext cx="2437660" cy="3489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18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803537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9CE06E7-1D27-2440-8E90-D9C0EEA0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 </a:t>
            </a:r>
            <a:r>
              <a:rPr lang="en-GB" dirty="0" err="1"/>
              <a:t>opdracht</a:t>
            </a:r>
            <a:endParaRPr lang="en-GB" dirty="0"/>
          </a:p>
        </p:txBody>
      </p:sp>
      <p:pic>
        <p:nvPicPr>
          <p:cNvPr id="3" name="Picture Placeholder 2" descr="A close-up of a ferris wheel&#10;&#10;Description automatically generated with medium confidence">
            <a:extLst>
              <a:ext uri="{FF2B5EF4-FFF2-40B4-BE49-F238E27FC236}">
                <a16:creationId xmlns:a16="http://schemas.microsoft.com/office/drawing/2014/main" id="{AC2FF8C1-6C86-A56A-9232-C32620D7D9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2503" b="12503"/>
          <a:stretch>
            <a:fillRect/>
          </a:stretch>
        </p:blipFill>
        <p:spPr/>
      </p:pic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0939731C-28E0-004F-98AB-84BD09FFDA9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0" y="1828800"/>
            <a:ext cx="5136472" cy="4371975"/>
          </a:xfrm>
        </p:spPr>
        <p:txBody>
          <a:bodyPr/>
          <a:lstStyle/>
          <a:p>
            <a:r>
              <a:rPr lang="en-GB" dirty="0" err="1"/>
              <a:t>Doorloop</a:t>
            </a:r>
            <a:r>
              <a:rPr lang="en-GB" dirty="0"/>
              <a:t> de </a:t>
            </a:r>
            <a:r>
              <a:rPr lang="en-GB" dirty="0" err="1"/>
              <a:t>opdracht</a:t>
            </a:r>
            <a:r>
              <a:rPr lang="en-GB" dirty="0"/>
              <a:t> op de website </a:t>
            </a:r>
            <a:r>
              <a:rPr lang="en-GB" err="1"/>
              <a:t>onder</a:t>
            </a:r>
            <a:r>
              <a:rPr lang="en-GB"/>
              <a:t> week 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3644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1-6-2023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Variables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CB48B9-62D7-4083-3A21-B8500B564CE1}"/>
              </a:ext>
            </a:extLst>
          </p:cNvPr>
          <p:cNvSpPr txBox="1"/>
          <p:nvPr/>
        </p:nvSpPr>
        <p:spPr>
          <a:xfrm>
            <a:off x="1460249" y="3077276"/>
            <a:ext cx="92685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sz="3200" b="1" dirty="0">
                <a:solidFill>
                  <a:schemeClr val="bg1"/>
                </a:solidFill>
              </a:rPr>
              <a:t>Met een </a:t>
            </a:r>
            <a:r>
              <a:rPr lang="nl-NL" sz="3200" b="1" dirty="0" err="1">
                <a:solidFill>
                  <a:schemeClr val="bg1"/>
                </a:solidFill>
              </a:rPr>
              <a:t>variable</a:t>
            </a:r>
            <a:r>
              <a:rPr lang="nl-NL" sz="3200" b="1" dirty="0">
                <a:solidFill>
                  <a:schemeClr val="bg1"/>
                </a:solidFill>
              </a:rPr>
              <a:t> verwijs je naar een waarde</a:t>
            </a:r>
            <a:endParaRPr lang="en-NL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517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1-6-2023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Variables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76FF83B6-D611-8160-93E5-E50763F4D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nl-NL" dirty="0"/>
              <a:t>x = 5</a:t>
            </a:r>
          </a:p>
          <a:p>
            <a:pPr marL="0" indent="0">
              <a:buNone/>
            </a:pPr>
            <a:r>
              <a:rPr lang="nl-NL" dirty="0"/>
              <a:t>naam = “Marie”</a:t>
            </a:r>
          </a:p>
          <a:p>
            <a:pPr marL="0" indent="0">
              <a:buNone/>
            </a:pPr>
            <a:r>
              <a:rPr lang="nl-NL" dirty="0"/>
              <a:t>leeftijd = 15.7</a:t>
            </a:r>
          </a:p>
          <a:p>
            <a:pPr marL="0" indent="0">
              <a:buNone/>
            </a:pPr>
            <a:r>
              <a:rPr lang="nl-NL" dirty="0" err="1"/>
              <a:t>een_zin</a:t>
            </a:r>
            <a:r>
              <a:rPr lang="nl-NL" dirty="0"/>
              <a:t> = “Dit is een hele zin.”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74116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1-6-2023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types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BEA3D3-2A2E-0A8E-EA09-FFC0618E2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96953" cy="2435657"/>
          </a:xfrm>
        </p:spPr>
        <p:txBody>
          <a:bodyPr/>
          <a:lstStyle/>
          <a:p>
            <a:pPr marL="0" indent="0">
              <a:buNone/>
            </a:pPr>
            <a:r>
              <a:rPr lang="nl-NL" dirty="0"/>
              <a:t>print(x)</a:t>
            </a:r>
          </a:p>
          <a:p>
            <a:pPr marL="0" indent="0">
              <a:buNone/>
            </a:pPr>
            <a:r>
              <a:rPr lang="nl-NL" dirty="0"/>
              <a:t>print(naam)</a:t>
            </a:r>
          </a:p>
          <a:p>
            <a:pPr marL="0" indent="0">
              <a:buNone/>
            </a:pPr>
            <a:r>
              <a:rPr lang="nl-NL" dirty="0"/>
              <a:t>print(leeftijd)</a:t>
            </a:r>
          </a:p>
          <a:p>
            <a:pPr marL="0" indent="0">
              <a:buNone/>
            </a:pPr>
            <a:r>
              <a:rPr lang="nl-NL" dirty="0"/>
              <a:t>print(</a:t>
            </a:r>
            <a:r>
              <a:rPr lang="nl-NL" dirty="0" err="1"/>
              <a:t>een_zin</a:t>
            </a:r>
            <a:r>
              <a:rPr lang="nl-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27852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1-6-2023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types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BEA3D3-2A2E-0A8E-EA09-FFC0618E2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96953" cy="2435657"/>
          </a:xfrm>
        </p:spPr>
        <p:txBody>
          <a:bodyPr/>
          <a:lstStyle/>
          <a:p>
            <a:pPr marL="0" indent="0">
              <a:buNone/>
            </a:pPr>
            <a:r>
              <a:rPr lang="nl-NL" dirty="0"/>
              <a:t>print(x)</a:t>
            </a:r>
          </a:p>
          <a:p>
            <a:pPr marL="0" indent="0">
              <a:buNone/>
            </a:pPr>
            <a:r>
              <a:rPr lang="nl-NL" dirty="0"/>
              <a:t>print(naam)</a:t>
            </a:r>
          </a:p>
          <a:p>
            <a:pPr marL="0" indent="0">
              <a:buNone/>
            </a:pPr>
            <a:r>
              <a:rPr lang="nl-NL" dirty="0"/>
              <a:t>print(leeftijd)</a:t>
            </a:r>
          </a:p>
          <a:p>
            <a:pPr marL="0" indent="0">
              <a:buNone/>
            </a:pPr>
            <a:r>
              <a:rPr lang="nl-NL" dirty="0"/>
              <a:t>print(</a:t>
            </a:r>
            <a:r>
              <a:rPr lang="nl-NL" dirty="0" err="1"/>
              <a:t>een_zin</a:t>
            </a:r>
            <a:r>
              <a:rPr lang="nl-NL" dirty="0"/>
              <a:t>)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3B6C685-C7CE-3509-36FA-060E869679CE}"/>
              </a:ext>
            </a:extLst>
          </p:cNvPr>
          <p:cNvSpPr/>
          <p:nvPr/>
        </p:nvSpPr>
        <p:spPr>
          <a:xfrm>
            <a:off x="4284955" y="2428042"/>
            <a:ext cx="1695635" cy="7723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8B011813-0661-9AA3-ED76-F52B9AE591B4}"/>
              </a:ext>
            </a:extLst>
          </p:cNvPr>
          <p:cNvSpPr txBox="1">
            <a:spLocks/>
          </p:cNvSpPr>
          <p:nvPr/>
        </p:nvSpPr>
        <p:spPr>
          <a:xfrm>
            <a:off x="6985247" y="1841685"/>
            <a:ext cx="2996953" cy="2435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Marie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15.7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Dit is een hele zin</a:t>
            </a:r>
          </a:p>
        </p:txBody>
      </p:sp>
    </p:spTree>
    <p:extLst>
      <p:ext uri="{BB962C8B-B14F-4D97-AF65-F5344CB8AC3E}">
        <p14:creationId xmlns:p14="http://schemas.microsoft.com/office/powerpoint/2010/main" val="3578419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1-6-2023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7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Operators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9D7D4-EF62-7AD7-069D-2F2B33FF1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1763481"/>
            <a:ext cx="83248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44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1-6-2023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8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Operators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96DA0FC4-1DE3-C79A-87E9-62F0639F9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2038"/>
            <a:ext cx="2508682" cy="4364925"/>
          </a:xfrm>
        </p:spPr>
        <p:txBody>
          <a:bodyPr/>
          <a:lstStyle/>
          <a:p>
            <a:pPr marL="0" indent="0">
              <a:buNone/>
            </a:pPr>
            <a:r>
              <a:rPr lang="nl-NL" dirty="0"/>
              <a:t>print(5*3)</a:t>
            </a:r>
          </a:p>
          <a:p>
            <a:pPr marL="0" indent="0">
              <a:buNone/>
            </a:pPr>
            <a:r>
              <a:rPr lang="nl-NL" dirty="0"/>
              <a:t>print(x+1)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1F3B9CD-2EBE-5ADB-5927-8B829284043B}"/>
              </a:ext>
            </a:extLst>
          </p:cNvPr>
          <p:cNvSpPr/>
          <p:nvPr/>
        </p:nvSpPr>
        <p:spPr>
          <a:xfrm>
            <a:off x="3956481" y="1886504"/>
            <a:ext cx="1695635" cy="7723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EDE15DD6-7689-F87B-C070-B62AD275D492}"/>
              </a:ext>
            </a:extLst>
          </p:cNvPr>
          <p:cNvSpPr txBox="1">
            <a:spLocks/>
          </p:cNvSpPr>
          <p:nvPr/>
        </p:nvSpPr>
        <p:spPr>
          <a:xfrm>
            <a:off x="6985247" y="1812038"/>
            <a:ext cx="2996953" cy="1287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15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727839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1-6-2023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9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Lists/tuples/sets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BEA3D3-2A2E-0A8E-EA09-FFC0618E2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/>
              <a:t>a_list</a:t>
            </a:r>
            <a:r>
              <a:rPr lang="nl-NL" dirty="0"/>
              <a:t> = [1, naam, 2]</a:t>
            </a:r>
          </a:p>
          <a:p>
            <a:pPr marL="0" indent="0">
              <a:buNone/>
            </a:pPr>
            <a:r>
              <a:rPr lang="nl-NL" dirty="0" err="1"/>
              <a:t>a_tuple</a:t>
            </a:r>
            <a:r>
              <a:rPr lang="nl-NL" dirty="0"/>
              <a:t> = (1, naam, 2)</a:t>
            </a:r>
          </a:p>
          <a:p>
            <a:pPr marL="0" indent="0">
              <a:buNone/>
            </a:pPr>
            <a:r>
              <a:rPr lang="nl-NL" dirty="0" err="1"/>
              <a:t>a_set</a:t>
            </a:r>
            <a:r>
              <a:rPr lang="nl-NL" dirty="0"/>
              <a:t> = {1, naam, 2}</a:t>
            </a:r>
          </a:p>
        </p:txBody>
      </p:sp>
    </p:spTree>
    <p:extLst>
      <p:ext uri="{BB962C8B-B14F-4D97-AF65-F5344CB8AC3E}">
        <p14:creationId xmlns:p14="http://schemas.microsoft.com/office/powerpoint/2010/main" val="1047288522"/>
      </p:ext>
    </p:extLst>
  </p:cSld>
  <p:clrMapOvr>
    <a:masterClrMapping/>
  </p:clrMapOvr>
</p:sld>
</file>

<file path=ppt/theme/theme1.xml><?xml version="1.0" encoding="utf-8"?>
<a:theme xmlns:a="http://schemas.openxmlformats.org/drawingml/2006/main" name="1 - Hanze Hogeschool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4A97E1B2-3CCE-43AA-A955-1C857C721A9B}"/>
    </a:ext>
  </a:extLst>
</a:theme>
</file>

<file path=ppt/theme/theme2.xml><?xml version="1.0" encoding="utf-8"?>
<a:theme xmlns:a="http://schemas.openxmlformats.org/drawingml/2006/main" name="2 - Vervolg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44530CF1-DBED-4835-BAF5-22DD53B1B439}"/>
    </a:ext>
  </a:extLst>
</a:theme>
</file>

<file path=ppt/theme/theme3.xml><?xml version="1.0" encoding="utf-8"?>
<a:theme xmlns:a="http://schemas.openxmlformats.org/drawingml/2006/main" name="3 - Vervolg met beeld en tekst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36EF535A-A7DE-44A4-B54A-5029AD2A5691}"/>
    </a:ext>
  </a:extLst>
</a:theme>
</file>

<file path=ppt/theme/theme4.xml><?xml version="1.0" encoding="utf-8"?>
<a:theme xmlns:a="http://schemas.openxmlformats.org/drawingml/2006/main" name="4 - Vervolg met beeld en tekst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6F7C749C-E8A5-402C-8396-0D0977FD6FAF}"/>
    </a:ext>
  </a:extLst>
</a:theme>
</file>

<file path=ppt/theme/theme5.xml><?xml version="1.0" encoding="utf-8"?>
<a:theme xmlns:a="http://schemas.openxmlformats.org/drawingml/2006/main" name="5 - Tussen slide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204B78C3-6EEB-41A1-A93A-9D34D790168D}"/>
    </a:ext>
  </a:extLst>
</a:theme>
</file>

<file path=ppt/theme/theme6.xml><?xml version="1.0" encoding="utf-8"?>
<a:theme xmlns:a="http://schemas.openxmlformats.org/drawingml/2006/main" name="6 - Inhoud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7E764241-78AC-482C-A533-70B65922D59B}"/>
    </a:ext>
  </a:extLst>
</a:theme>
</file>

<file path=ppt/theme/theme7.xml><?xml version="1.0" encoding="utf-8"?>
<a:theme xmlns:a="http://schemas.openxmlformats.org/drawingml/2006/main" name="7 - Tekst en beeld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9BD18696-817E-497D-9B71-E9519D99794F}"/>
    </a:ext>
  </a:extLst>
</a:theme>
</file>

<file path=ppt/theme/theme8.xml><?xml version="1.0" encoding="utf-8"?>
<a:theme xmlns:a="http://schemas.openxmlformats.org/drawingml/2006/main" name="8 - Afsluiter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C41EE3B2-6433-4A60-9E15-6E16443F7296}"/>
    </a:ext>
  </a:extLst>
</a:theme>
</file>

<file path=ppt/theme/theme9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3AEE075B114C4887087DB3E8F9B55F" ma:contentTypeVersion="13" ma:contentTypeDescription="Een nieuw document maken." ma:contentTypeScope="" ma:versionID="b5baf8fcd546ac25875f7476d735fa59">
  <xsd:schema xmlns:xsd="http://www.w3.org/2001/XMLSchema" xmlns:xs="http://www.w3.org/2001/XMLSchema" xmlns:p="http://schemas.microsoft.com/office/2006/metadata/properties" xmlns:ns2="85cbf34a-dfb4-420a-bb1b-4bc96c9b951a" xmlns:ns3="d45c63aa-09b5-4749-8f1a-326fb99f9e68" targetNamespace="http://schemas.microsoft.com/office/2006/metadata/properties" ma:root="true" ma:fieldsID="8b42a172ebce5d56d40dc9cec2fca154" ns2:_="" ns3:_="">
    <xsd:import namespace="85cbf34a-dfb4-420a-bb1b-4bc96c9b951a"/>
    <xsd:import namespace="d45c63aa-09b5-4749-8f1a-326fb99f9e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bf34a-dfb4-420a-bb1b-4bc96c9b95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5c63aa-09b5-4749-8f1a-326fb99f9e6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4C70BE0-E217-43D1-879A-79D4B5ACB04F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d45c63aa-09b5-4749-8f1a-326fb99f9e68"/>
    <ds:schemaRef ds:uri="85cbf34a-dfb4-420a-bb1b-4bc96c9b951a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1D13F80-9CBD-43CE-B667-7FB148C87E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cbf34a-dfb4-420a-bb1b-4bc96c9b951a"/>
    <ds:schemaRef ds:uri="d45c63aa-09b5-4749-8f1a-326fb99f9e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92E5739-8AAC-4082-9EF5-E8CEF824AC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HANZE PowerPoint</Template>
  <TotalTime>710</TotalTime>
  <Words>505</Words>
  <Application>Microsoft Office PowerPoint</Application>
  <PresentationFormat>Widescreen</PresentationFormat>
  <Paragraphs>181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Calibri</vt:lpstr>
      <vt:lpstr>1 - Hanze Hogeschool</vt:lpstr>
      <vt:lpstr>2 - Vervolg</vt:lpstr>
      <vt:lpstr>3 - Vervolg met beeld en tekst</vt:lpstr>
      <vt:lpstr>4 - Vervolg met beeld en tekst</vt:lpstr>
      <vt:lpstr>5 - Tussen slide</vt:lpstr>
      <vt:lpstr>6 - Inhoud</vt:lpstr>
      <vt:lpstr>7 - Tekst en beeld</vt:lpstr>
      <vt:lpstr>8 - Afsluiter</vt:lpstr>
      <vt:lpstr>PowerPoint Presentation</vt:lpstr>
      <vt:lpstr>Inhoud</vt:lpstr>
      <vt:lpstr>Variables</vt:lpstr>
      <vt:lpstr>Variables</vt:lpstr>
      <vt:lpstr>Data types</vt:lpstr>
      <vt:lpstr>Data types</vt:lpstr>
      <vt:lpstr>Operators</vt:lpstr>
      <vt:lpstr>Operators</vt:lpstr>
      <vt:lpstr>Lists/tuples/sets</vt:lpstr>
      <vt:lpstr>Lists</vt:lpstr>
      <vt:lpstr>Tuple</vt:lpstr>
      <vt:lpstr>Set</vt:lpstr>
      <vt:lpstr>Dictionaries</vt:lpstr>
      <vt:lpstr>Dictionaries</vt:lpstr>
      <vt:lpstr>Conditions</vt:lpstr>
      <vt:lpstr>Conditions</vt:lpstr>
      <vt:lpstr>Loops</vt:lpstr>
      <vt:lpstr>Loops</vt:lpstr>
      <vt:lpstr>Functions</vt:lpstr>
      <vt:lpstr>Functions</vt:lpstr>
      <vt:lpstr>Functions</vt:lpstr>
      <vt:lpstr>De opdracht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Thüss RM, Remi</dc:creator>
  <cp:lastModifiedBy>Thüss RM, Remi</cp:lastModifiedBy>
  <cp:revision>1</cp:revision>
  <dcterms:created xsi:type="dcterms:W3CDTF">2023-03-27T13:30:30Z</dcterms:created>
  <dcterms:modified xsi:type="dcterms:W3CDTF">2023-06-01T13:17:55Z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5dc6714-9f23-4030-b547-8c94b19e0b7a_Enabled">
    <vt:lpwstr>true</vt:lpwstr>
  </property>
  <property fmtid="{D5CDD505-2E9C-101B-9397-08002B2CF9AE}" pid="3" name="MSIP_Label_f5dc6714-9f23-4030-b547-8c94b19e0b7a_SetDate">
    <vt:lpwstr>2022-01-24T07:34:03Z</vt:lpwstr>
  </property>
  <property fmtid="{D5CDD505-2E9C-101B-9397-08002B2CF9AE}" pid="4" name="MSIP_Label_f5dc6714-9f23-4030-b547-8c94b19e0b7a_Method">
    <vt:lpwstr>Standard</vt:lpwstr>
  </property>
  <property fmtid="{D5CDD505-2E9C-101B-9397-08002B2CF9AE}" pid="5" name="MSIP_Label_f5dc6714-9f23-4030-b547-8c94b19e0b7a_Name">
    <vt:lpwstr>Internal Information (R3)</vt:lpwstr>
  </property>
  <property fmtid="{D5CDD505-2E9C-101B-9397-08002B2CF9AE}" pid="6" name="MSIP_Label_f5dc6714-9f23-4030-b547-8c94b19e0b7a_SiteId">
    <vt:lpwstr>acbd4e6b-e845-4677-853c-a8d24faf3655</vt:lpwstr>
  </property>
  <property fmtid="{D5CDD505-2E9C-101B-9397-08002B2CF9AE}" pid="7" name="MSIP_Label_f5dc6714-9f23-4030-b547-8c94b19e0b7a_ActionId">
    <vt:lpwstr>f610f598-aa15-4259-9b57-3457ec38917a</vt:lpwstr>
  </property>
  <property fmtid="{D5CDD505-2E9C-101B-9397-08002B2CF9AE}" pid="8" name="MSIP_Label_f5dc6714-9f23-4030-b547-8c94b19e0b7a_ContentBits">
    <vt:lpwstr>0</vt:lpwstr>
  </property>
  <property fmtid="{D5CDD505-2E9C-101B-9397-08002B2CF9AE}" pid="9" name="ContentTypeId">
    <vt:lpwstr>0x010100EE3AEE075B114C4887087DB3E8F9B55F</vt:lpwstr>
  </property>
</Properties>
</file>